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2.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1.xml" ContentType="application/inkml+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7" r:id="rId1"/>
  </p:sldMasterIdLst>
  <p:notesMasterIdLst>
    <p:notesMasterId r:id="rId55"/>
  </p:notesMasterIdLst>
  <p:handoutMasterIdLst>
    <p:handoutMasterId r:id="rId56"/>
  </p:handoutMasterIdLst>
  <p:sldIdLst>
    <p:sldId id="1797" r:id="rId2"/>
    <p:sldId id="2137" r:id="rId3"/>
    <p:sldId id="2138" r:id="rId4"/>
    <p:sldId id="2140" r:id="rId5"/>
    <p:sldId id="2144" r:id="rId6"/>
    <p:sldId id="2146" r:id="rId7"/>
    <p:sldId id="2142" r:id="rId8"/>
    <p:sldId id="2143" r:id="rId9"/>
    <p:sldId id="2150" r:id="rId10"/>
    <p:sldId id="2151" r:id="rId11"/>
    <p:sldId id="2158" r:id="rId12"/>
    <p:sldId id="2161" r:id="rId13"/>
    <p:sldId id="2163" r:id="rId14"/>
    <p:sldId id="2164" r:id="rId15"/>
    <p:sldId id="2165" r:id="rId16"/>
    <p:sldId id="2122" r:id="rId17"/>
    <p:sldId id="2167" r:id="rId18"/>
    <p:sldId id="2168" r:id="rId19"/>
    <p:sldId id="2099" r:id="rId20"/>
    <p:sldId id="2135" r:id="rId21"/>
    <p:sldId id="2169" r:id="rId22"/>
    <p:sldId id="2170" r:id="rId23"/>
    <p:sldId id="2166" r:id="rId24"/>
    <p:sldId id="2124" r:id="rId25"/>
    <p:sldId id="2172" r:id="rId26"/>
    <p:sldId id="2173" r:id="rId27"/>
    <p:sldId id="2174" r:id="rId28"/>
    <p:sldId id="2176" r:id="rId29"/>
    <p:sldId id="2178" r:id="rId30"/>
    <p:sldId id="2177" r:id="rId31"/>
    <p:sldId id="2175" r:id="rId32"/>
    <p:sldId id="2153" r:id="rId33"/>
    <p:sldId id="2154" r:id="rId34"/>
    <p:sldId id="2155" r:id="rId35"/>
    <p:sldId id="2156" r:id="rId36"/>
    <p:sldId id="2191" r:id="rId37"/>
    <p:sldId id="2185" r:id="rId38"/>
    <p:sldId id="2192" r:id="rId39"/>
    <p:sldId id="2193" r:id="rId40"/>
    <p:sldId id="2194" r:id="rId41"/>
    <p:sldId id="2197" r:id="rId42"/>
    <p:sldId id="2196" r:id="rId43"/>
    <p:sldId id="2195" r:id="rId44"/>
    <p:sldId id="2198" r:id="rId45"/>
    <p:sldId id="2200" r:id="rId46"/>
    <p:sldId id="2199" r:id="rId47"/>
    <p:sldId id="2201" r:id="rId48"/>
    <p:sldId id="2209" r:id="rId49"/>
    <p:sldId id="2221" r:id="rId50"/>
    <p:sldId id="2222" r:id="rId51"/>
    <p:sldId id="2109" r:id="rId52"/>
    <p:sldId id="2213" r:id="rId53"/>
    <p:sldId id="1803" r:id="rId5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1EBC10C-B545-2BB3-C571-55140D95BF7A}" name="Raghav Donakanti" initials="RD" userId="S::raghav.donakanti@students.iiit.ac.in::8ac743d8-555b-4386-b384-373bc7d62f68" providerId="AD"/>
  <p188:author id="{169CBB55-591A-3365-EF9E-92969919AFD0}" name="Ponnurangam Kumaraguru" initials="PK" userId="S::pk.guru@iiit.ac.in::c2bc2610-0c6e-4dfc-8497-311072426e73" providerId="AD"/>
  <p188:author id="{039D24C7-4D02-095E-F7AE-3994AE12C128}" name="Priyanshul Govil" initials="PG" userId="S::priyanshul.govil@research.iiit.ac.in::5bbed8f7-2121-484e-a008-933e6f40ac28"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A4FF"/>
    <a:srgbClr val="45AC1A"/>
    <a:srgbClr val="F9E1FF"/>
    <a:srgbClr val="50D9F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64B806-B62C-7E77-7560-013C9BE4D7EA}" v="158" dt="2024-01-21T18:20:19.175"/>
    <p1510:client id="{47DCA235-FBE4-4A1D-9B5D-347A21D274AE}" v="841" dt="2024-01-21T11:00:55.950"/>
    <p1510:client id="{7DDAF6D0-E789-0053-3A1F-24063D0632A0}" v="971" dt="2024-01-21T10:47:19.041"/>
    <p1510:client id="{B75CAA08-82E3-6595-78F2-3DCAAC2E56CB}" v="357" dt="2024-01-21T11:01:12.370"/>
    <p1510:client id="{BDF12B18-BC7E-1948-99F5-5DB0164A1DDE}" v="917" dt="2024-01-22T06:40:29.6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18"/>
    <p:restoredTop sz="94569"/>
  </p:normalViewPr>
  <p:slideViewPr>
    <p:cSldViewPr snapToGrid="0">
      <p:cViewPr varScale="1">
        <p:scale>
          <a:sx n="130" d="100"/>
          <a:sy n="130" d="100"/>
        </p:scale>
        <p:origin x="184" y="280"/>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098911C-9E6F-9349-AA8C-828BB3D9709E}" type="datetimeFigureOut">
              <a:rPr lang="en-US" smtClean="0"/>
              <a:pPr/>
              <a:t>1/31/2024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3E2E826-76D0-E041-AF94-90439CD23105}" type="slidenum">
              <a:rPr lang="en-US" smtClean="0"/>
              <a:pPr/>
              <a:t>‹#›</a:t>
            </a:fld>
            <a:endParaRPr lang="en-US"/>
          </a:p>
        </p:txBody>
      </p:sp>
    </p:spTree>
    <p:extLst>
      <p:ext uri="{BB962C8B-B14F-4D97-AF65-F5344CB8AC3E}">
        <p14:creationId xmlns:p14="http://schemas.microsoft.com/office/powerpoint/2010/main" val="241019199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6:03:05.369"/>
    </inkml:context>
    <inkml:brush xml:id="br0">
      <inkml:brushProperty name="width" value="0.05" units="cm"/>
      <inkml:brushProperty name="height" value="0.05" units="cm"/>
      <inkml:brushProperty name="color" value="#E71224"/>
    </inkml:brush>
  </inkml:definitions>
  <inkml:trace contextRef="#ctx0" brushRef="#br0">0 100 10648,'18'6'0,"13"-2"5031,19-4-5031,9 0 2423,-9 0-2423,7 0 0,3 0 0,10 0 0,0 0 0,7 0 0,-7 0 0,0 0 0,-2 0 0,-9 7 1396,-9 0-1396,6 1 5077,-13-2-5077,5-6 0,-7 0 0,-1 6 0,0-4 0,-6 4 0,4-6 0,-5 0 0,1 0 0,4 0 0,-12 0 0,13 0 0,-13 0 0,6 0 0,-8 0 0,8 0 0,-6 0 0,13 0 0,-13 0 0,12 0 0,-4 0 0,-1 0 0,5 0 0,-4 0 0,6 0 0,-7-6 0,6 5 0,-6-5 0,7 6 0,1 0 0,-1 0 0,0 0 0,9 0 0,-7 0 0,7 0 0,-9 0 0,8 0 0,-5 0 0,5 0 0,-8 0 0,0 0 0,1 0 0,7 0 0,-6 0 0,0 0 0,-4 0 0,-4 0 0,6 0 0,-7 0 0,-1 0 0,-1 0 0,-5 0 0,6 0 0,-7 0 0,-1 0 0,1-5 0,-1 3 0,1-9 0,-1 10 0,1-5 0,-1 6 0,1 0 0,-1-5 0,-5 3 0,4-3 0,-5 5 0,1 0 0,4 0 0,-10 0 0,10 0 0,-11-5 0,11 4 0,-10-4 0,10 5 0,-10 0 0,10 0 0,-5 0 0,1 0 0,4 0 0,-5 0 0,1 0 0,4 0 0,-11 0 0,75 0 0,-59 0 0,53 0 0,-64 0 0,-5 0 0,11 0 0,-10 0 0,10 0 0,-10 0 0,4 0 0,-6 0 0,6 0 0,-5 0 0,5 0 0,-6 0 0,1 0 0,-1 0 0,0 0 0,0 0 0,8 0 0,7 0 0,10 0 0,4 0 0,1 0 0,-8 0 0,6 0 0,2 6 0,2-4 0,13 11 0,-13-12 0,5 6 0,-8-1 0,1-5 0,-8 5 0,5 0 0,-11-4 0,11 4 0,-11-6 0,4 0 0,-6 0 0,-1 0 0,8 6 0,-6-5 0,0 5 0,-3 0 0,-5-5 0,7 5 0,-1-6 0,1 0 0,0 0 0,-1 0 0,1 0 0,-1 0 0,0 0 0,-5 0 0,4 0 0,-5 0 0,14 0 0,-6 0 0,6 0 0,-8 0 0,1 0 0,7 0 0,-6 0 0,12 0 0,-11 0 0,11 0 0,-11 0 0,11 0 0,-11 0 0,4 0 0,-6 0 0,-1 0 0,8 0 0,-6 0 0,6 0 0,-8 0 0,1 0 0,-1 0 0,1 0 0,-1 0 0,1 0 0,-1 0 0,-5 0 0,4 0 0,-5 0 0,1 0 0,4 0 0,-4 0 0,5 0 0,-5 0 0,4 0 0,-11 0 0,11-6 0,-10 5 0,10-5 0,-11 1 0,12 4 0,-6-4 0,7-1 0,-7 5 0,5-5 0,-4 6 0,5 0 0,1 0 0,-1 0 0,1 0 0,-7-5 0,6 4 0,-12-4 0,11 5 0,-10-5 0,10 4 0,-11-9 0,11 9 0,-4-10 0,0 10 0,3-5 0,-3 1 0,0 3 0,4-9 0,-5 5 0,7-1 0,-1-4 0,1 9 0,6-9 0,-5 9 0,6-4 0,-8 1 0,11 3 0,-7-3 0,7 5 0,-10 0 0,-1 0 0,1-6 0,-1 5 0,1-5 0,-1 6 0,8 0 0,-6 0 0,13 0 0,-13 0 0,13 0 0,-13 0 0,12 0 0,-11 0 0,11 0 0,-12 0 0,6 0 0,0 0 0,-6 0 0,5 0 0,1 0 0,1 0 0,0 0 0,6 0 0,-13 0 0,13 0 0,-13 0 0,6 0 0,-14 0 0,5 0 0,-10 0 0,4 0 0,-6 0 0,0 0 0,8 0 0,15 0 0,4 0 0,11 6 0,2 2 0,0 6 0,11 0 0,-12 0 0,-1-6 0,-16 3 0,-1-9 0,-8 9 0,-5-10 0,-2 4 0,-6 0 0,0-3 0,0 2 0,0-4 0,0 0 0,0 0 0,0 0 0,0 0 0,0 0 0,0 0 0,0 0 0,0 0 0,6 0 0,2 0 0,-1 0 0,5 0 0,-10 0 0,10 0 0,-5 0 0,1 0 0,4 0 0,-10 0 0,10 0 0,-5 0 0,7 0 0,-1 0 0,1 0 0,-1 0 0,1 0 0,-1 0 0,8 0 0,-6 0 0,6 0 0,-1 0 0,-5 0 0,6 0 0,-8 0 0,1 0 0,-1 0 0,1 0 0,-1 0 0,-5 0 0,-2 0 0,0 0 0,-4 0 0,4 0 0,-6 0 0,0 0 0,0 0 0,0 0 0,0 0 0,-1 0 0,1 0 0,0 0 0,-1 0 0,1 0 0,0 0 0,0 0 0,0 0 0,0 0 0,0 0 0,0 0 0,0 0 0,0 0 0,0 0 0,0 0 0,0 0 0,0 0 0,1 0 0,5 0 0,-5 0 0,11 0 0,-10 0 0,10 0 0,-11 0 0,5 0 0,-6 0 0,6-5 0,-4 4 0,4-5 0,-6 6 0,6 0 0,-4 0 0,4-5 0,-6 4 0,6-4 0,-5 5 0,5 0 0,-6 0 0,0 0 0,0 0 0,0 0 0,-1 0 0,0 0 0,1 0 0,-1 0 0,1 0 0,-1 0 0,1 0 0,-1 0 0,1 0 0,0 0 0,0 0 0,0 0 0,6 0 0,1 0 0,7 0 0,-1 0 0,1 0 0,-1 0 0,1 0 0,-1 0 0,1 0 0,-1 0 0,1 0 0,-1 0 0,8 0 0,-6 0 0,13 0 0,-6 0 0,7 0 0,1 0 0,-1 0 0,0 0 0,0 0 0,1 0 0,-1 0 0,-7 0 0,-1 0 0,-7 0 0,-1 0 0,-5 0 0,4 0 0,-5 0 0,1 0 0,4 0 0,-11 0 0,5 0 0,1 0 0,-6 0 0,5 0 0,0 0 0,-4 0 0,4 0 0,-6 0 0,6 0 0,-4 0 0,9 0 0,-3 0 0,0 0 0,4 0 0,-5 0 0,1 0 0,4 0 0,-5 0 0,1 0 0,4 0 0,-10 0 0,10 0 0,-11 0 0,11 0 0,-4 0 0,5 0 0,1 0 0,6 0 0,-4 0 0,4 0 0,1 0 0,-6 0 0,6 0 0,-8 0 0,1 0 0,6 0 0,-5 0 0,6 0 0,-8 0 0,8 0 0,-6 0 0,6 0 0,-8 0 0,1-6 0,-1 5 0,1-10 0,-7 9 0,0-8 0,-1 9 0,-5-4 0,5 5 0,-6 0 0,0 0 0,7 0 0,-6-5 0,11 3 0,-10-3 0,10 0 0,-5 3 0,1-3 0,4 5 0,-11 0 0,11 0 0,-4 0 0,-1 0 0,5 0 0,-4 0 0,-1-5 0,5 4 0,-4-4 0,5 5 0,-5 0 0,4-6 0,-5 5 0,7-5 0,-7 6 0,5 0 0,-10 0 0,4 0 0,-6 0 0,0 0 0,0 0 0,-1 0 0,1 0 0,-1 0 0,1 0 0,0 0 0,0 0 0,0 0 0,0 0 0,0 0 0,0 0 0,0 0 0,0 0 0,0 0 0,0 0 0,0 0 0,0 0 0,-1 0 0,0 0 0,1 0 0,-1 0 0,0 0 0,1 0 0,-1 0 0,1 0 0,0 0 0,0 0 0,0 5 0,0-4 0,0 4 0,0-5 0,-1 0 0,0 0 0,1 0 0,0 0 0,0 0 0,0 0 0,-1 0 0,-4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7:31:07.251"/>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7:34:46.384"/>
    </inkml:context>
    <inkml:brush xml:id="br0">
      <inkml:brushProperty name="width" value="0.05" units="cm"/>
      <inkml:brushProperty name="height" value="0.05" units="cm"/>
      <inkml:brushProperty name="color" value="#E71224"/>
    </inkml:brush>
  </inkml:definitions>
  <inkml:trace contextRef="#ctx0" brushRef="#br0">1 1 24575,'20'0'0,"-1"0"0,23 0 0,-8 0 0,15 0 0,-8 0 0,-10 0 0,9 0 0,-14 0 0,7 0 0,-9 0 0,-4 0 0,7 0 0,-13 0 0,14 0 0,-9 0 0,3 0 0,1 0 0,-4 0 0,4 0 0,0 0 0,-5 0 0,5 0 0,0 0 0,-4 0 0,4 0 0,-1 0 0,-3 0 0,4 0 0,-6 0 0,1 0 0,0 0 0,-1 0 0,1 0 0,0 0 0,-1 4 0,-3 1 0,10-1 0,-9 0 0,6-4 0,-4 0 0,-4 0 0,5 0 0,-5 0 0,4 0 0,-4 0 0,5 0 0,-1 0 0,1 0 0,0 0 0,4 0 0,-3 0 0,4 0 0,0 0 0,-4 0 0,8 0 0,-8 0 0,9 0 0,-9 0 0,9 0 0,-4 0 0,5 0 0,0 0 0,-5 0 0,3 0 0,-3 0 0,5 0 0,-5 0 0,4 0 0,-9 0 0,9 0 0,-9 0 0,3 0 0,-4 0 0,5 0 0,-5 0 0,5 0 0,-5 0 0,-1 0 0,1 0 0,0 0 0,-1 0 0,1 0 0,0 0 0,-1 0 0,1 0 0,0 0 0,-1 0 0,1 0 0,-5 0 0,4 0 0,-4 0 0,1 0 0,2 0 0,-7 0 0,8 0 0,-4 0 0,5 0 0,-5 0 0,4 0 0,-4 0 0,5 0 0,-1 0 0,1 0 0,-1 0 0,67-4 0,-37 3 0,41-3 0,-53 4 0,-16 0 0,9 0 0,-9 0 0,9 0 0,-9 0 0,3 0 0,1 0 0,-4 0 0,4 0 0,-1 0 0,-3 0 0,4 0 0,-6 0 0,1 0 0,0 0 0,-1 0 0,1 0 0,0 0 0,-5 0 0,4 0 0,-4 0 0,5 0 0,-1 0 0,1 0 0,0 0 0,-1 0 0,-3-4 0,2 4 0,3-4 0,10 4 0,7 0 0,6 0 0,1 5 0,-1 0 0,0 1 0,7 4 0,8-9 0,2 9 0,6-8 0,-9 3 0,-6-1 0,-2-3 0,-11 4 0,3-5 0,-9 0 0,10 5 0,-11-4 0,0 4 0,-2-5 0,-4 4 0,5-3 0,0 3 0,0-4 0,0 5 0,-5-4 0,3 3 0,-3-4 0,5 0 0,-5 0 0,4 0 0,-9 0 0,9 0 0,-9 0 0,8 0 0,-8 0 0,4 0 0,0 0 0,-4 0 0,8 0 0,-8 0 0,9 0 0,-9 0 0,9 0 0,-9 0 0,3 0 0,1 0 0,-4 0 0,9-4 0,-4 3 0,0-4 0,3 5 0,-8-4 0,9 3 0,-4-3 0,0 4 0,4 0 0,-9-4 0,45-1 0,-31-4 0,27 4 0,-37 1 0,-5 4 0,5 0 0,-5 0 0,5 0 0,0 0 0,-4 0 0,4 0 0,-6 0 0,1 0 0,-1 0 0,1 0 0,0 0 0,-1 0 0,1 0 0,0 0 0,-1 0 0,1 0 0,-5 0 0,4 0 0,-4 0 0,5 0 0,-1 0 0,1 0 0,0 0 0,-1 0 0,6 0 0,-4 0 0,4 0 0,-1 0 0,-3-4 0,9 3 0,-9-3 0,9 4 0,-10 0 0,10-5 0,-9 4 0,9-3 0,-9 4 0,8-4 0,-8 2 0,4-2 0,-5 4 0,-1 0 0,12 0 0,17 0 0,7 0 0,19 0 0,-13 0 0,5 0 0,-13 0 0,4 0 0,3 0 0,8 0 0,8 0 0,-8 5 0,-8-4 0,-10 9 0,-11-9 0,-2 4 0,-11-1 0,3-3 0,-8 3 0,4 0 0,-5-3 0,-5 3 0,4 0 0,-4-3 0,5 3 0,-1-4 0,1 0 0,0 0 0,-1 0 0,1 0 0,5 0 0,-4 0 0,3 0 0,-8 0 0,2 0 0,3 0 0,0 0 0,3 0 0,-4 0 0,5 0 0,-4 0 0,8 0 0,-8 0 0,9 0 0,-9 0 0,9 0 0,-4 0 0,-1 0 0,5 0 0,-4 0 0,5 0 0,0 0 0,0 0 0,0 0 0,0 0 0,0 0 0,0 0 0,0 0 0,0 0 0,0 0 0,0 0 0,6 0 0,-4 0 0,9 0 0,-9 0 0,9 0 0,-9 0 0,4 0 0,0 0 0,-5 0 0,0 0 0,-2 0 0,-4 0 0,5 0 0,0 0 0,-6 0 0,18 0 0,-6 0 0,9 0 0,-12 0 0,-4 0 0,-4 0 0,0 0 0,3 0 0,-3 0 0,5 0 0,0 0 0,1-5 0,-1 4 0,-6-7 0,5 7 0,-4-3 0,0 4 0,-1 0 0,-1 0 0,-3 0 0,4 0 0,0 0 0,-4 0 0,3 0 0,1-5 0,-4 4 0,9-3 0,-4 4 0,0 0 0,3 0 0,-8 0 0,4 0 0,-5 0 0,4-4 0,-3 3 0,4-4 0,0 5 0,-5 0 0,5-4 0,-5 3 0,-1-3 0,-3 4 0,-2 0 0,0 0 0,-3 0 0,4 0 0,-5 0 0,0 0 0,0 0 0,0 0 0,0 0 0,4 0 0,-3 0 0,3 0 0,-4 0 0,0 0 0,0 0 0,0 0 0,0 0 0,0 0 0,0 0 0,4 0 0,-3 0 0,8 0 0,-8 0 0,7 0 0,-7 0 0,4 0 0,-1 0 0,-3 0 0,3 0 0,-4 0 0,0 0 0,0 0 0,0 0 0,0 0 0,0 0 0,0 4 0,0-3 0,4 6 0,1-2 0,-1-1 0,1 4 0,-5-8 0,-1 4 0,-2-1 0,-2-2 0,-3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7:34:51.065"/>
    </inkml:context>
    <inkml:brush xml:id="br0">
      <inkml:brushProperty name="width" value="0.05" units="cm"/>
      <inkml:brushProperty name="height" value="0.05" units="cm"/>
      <inkml:brushProperty name="color" value="#E71224"/>
    </inkml:brush>
  </inkml:definitions>
  <inkml:trace contextRef="#ctx0" brushRef="#br0">0 78 24575,'23'0'0,"-2"0"0,14 0 0,-7 0 0,1 0 0,20 0 0,4 0 0,21 0 0,-8 0 0,6 0 0,-13 0 0,5 0 0,-7 0 0,0 0 0,0 0 0,7 0 0,-17 0 0,14 0 0,-17 0 0,7 0 0,4 0 0,-11 0 0,4 0 0,1 0 0,-5 0 0,11 0 0,-11 0 0,11 0 0,-4 0 0,-1 0 0,6 0 0,-13-5 0,13 4 0,-12-9 0,4 9 0,1-8 0,-5 3 0,5-1 0,-7 3 0,0 4 0,0 0 0,0 0 0,0 0 0,1 0 0,-1 0 0,-6 0 0,5 0 0,-11 0 0,11 0 0,-4 0 0,-1 0 0,5 0 0,-11 0 0,11 0 0,-11 0 0,11 0 0,-10 0 0,9 0 0,-9 0 0,10 0 0,-11 0 0,11 0 0,-11 0 0,5 0 0,-6 0 0,6 0 0,-4 0 0,3 0 0,-5 0 0,0 0 0,0 0 0,0 0 0,0 0 0,0-5 0,-5 4 0,4-8 0,-4 8 0,5-3 0,-5 4 0,4 0 0,-9 0 0,8 0 0,-8 0 0,9-4 0,-4 3 0,0-4 0,4 5 0,-4 0 0,5 0 0,0 0 0,0 0 0,0 0 0,0 0 0,0 0 0,5 0 0,-3 0 0,9 0 0,-10 0 0,11 0 0,-10 0 0,3 0 0,1 0 0,-4 0 0,4 0 0,-6 0 0,0 0 0,0 0 0,0 0 0,-5 0 0,3 5 0,-8-4 0,9 7 0,-9-7 0,4 4 0,-1-5 0,2 0 0,0 0 0,4 0 0,-4 0 0,0 4 0,4-3 0,-4 7 0,5-3 0,0 5 0,-5-1 0,-2-4 0,-5-1 0,33-4 0,7 0-6784,43 0 6784,-7 0 0,7 0 0,-9 0 0,-7 0 0,-26 0 0,3 0 0,-7 0 0,0 0-172,1 0 0,0 0 172,4 0 0,-3 0 0,23 0 0,-29 0 0,1 0 0,32 0 0,-8 0 0,-11 0 0,-13 0 0,-2 0 6614,-7 0-6614,0 0 0,-6 0 0,5 0 514,-11 0-514,5 0 0,-11 0 0,4 0 0,-9 0 0,8 0 0,-8 0 0,4 0 0,0 0 0,-4 0 0,8 0 0,-8 0 0,9 0 0,-9 0 0,9 0 0,-4 0 0,0 0 0,3 0 0,-3 0 0,5 0 0,0 0 0,0 0 0,6 0 0,-4 0 0,4 0 0,0 0 0,-5 0 0,5 0 0,0 0 0,-5 0 0,11 0 0,-11 0 0,11 0 0,-11 0 0,11 0 0,-11 0 0,5 0 0,0 0 0,-4 0 0,4 0 0,-6 0 0,0 0 0,0 0 0,0 0 0,6 0 0,-5 0 0,5 0 0,0 0 0,-5-4 0,5 3 0,7-3 0,-9 4 0,8 0 0,-12 0 0,0 0 0,1 0 0,4 0 0,-3-5 0,4 4 0,0-3 0,-5 0 0,5 3 0,0-8 0,-5 7 0,5-2 0,0-1 0,-5 4 0,5-4 0,-6 1 0,0 3 0,6-8 0,-5 7 0,5-2 0,-11 4 0,4 0 0,-4 0 0,0 0 0,4 0 0,-9 0 0,8 0 0,-8 0 0,4 0 0,0 0 0,-4 0 0,9 0 0,-5 0 0,1 0 0,4 0 0,-4 0 0,0 0 0,4 0 0,-9 0 0,9 0 0,-9 0 0,8 0 0,-3 0 0,0 4 0,4-3 0,-9 2 0,4 1 0,-6-3 0,6 8 0,-4-4 0,4 0 0,-5 3 0,-1-7 0,1 3 0,-5-1 0,4-2 0,-4 3 0,5 0 0,-5-3 0,4 2 0,-4 1 0,0-3 0,4 3 0,-4-4 0,1 4 0,7-3 0,-11 2 0,12-3 0,-9 0 0,5 0 0,-5 0 0,4 0 0,-8 0 0,3 0 0,-4 0 0,4 0 0,-3 0 0,4 0 0,-5 0 0,4 0 0,-3 0 0,8 0 0,-8 0 0,3 0 0,0 0 0,-3 0 0,3 0 0,-4 0 0,5 0 0,-4 0 0,3 0 0,-4 0 0,4 0 0,-3 0 0,4 0 0,-1 0 0,-3 0 0,3 0 0,-4 0 0,0 0 0,0 0 0,4 0 0,-3 0 0,4 0 0,-1 0 0,-3 0 0,3 0 0,1 0 0,-4 0 0,7 0 0,-7 0 0,4 0 0,-5 0 0,4 0 0,-3 0 0,3 0 0,-4 0 0,0 0 0,-1 0 0,-3 0 0,-1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7:35:05.722"/>
    </inkml:context>
    <inkml:brush xml:id="br0">
      <inkml:brushProperty name="width" value="0.05" units="cm"/>
      <inkml:brushProperty name="height" value="0.05" units="cm"/>
      <inkml:brushProperty name="color" value="#E71224"/>
    </inkml:brush>
  </inkml:definitions>
  <inkml:trace contextRef="#ctx0" brushRef="#br0">1 93 24575,'15'0'0,"7"0"0,2 0 0,17 0 0,-3 0 0,17 0 0,-11 0 0,11 0 0,-11 0 0,5 0 0,-7 0 0,0 0 0,-6 0 0,5 0 0,-11 0 0,0 0 0,-2 0 0,-4 0 0,5 0 0,0 0 0,-2 0 0,1-8 0,-6 5 0,5-5 0,-3 8 0,-1 0 0,-1-4 0,1 3 0,-4-7 0,9 7 0,-9-7 0,3 3 0,-4 0 0,5 1 0,-4 0 0,3 3 0,-4-3 0,0 4 0,4 0 0,-3 0 0,4-4 0,0 3 0,1-3 0,0 4 0,3-4 0,-8 3 0,9-4 0,-4 5 0,0 0 0,4-4 0,-9 3 0,8-3 0,-8 4 0,9 0 0,-4 0 0,0 0 0,4 0 0,-9 0 0,8 0 0,-8 0 0,9 0 0,-9 0 0,4 0 0,-6 0 0,1 0 0,0 0 0,4 0 0,-3 0 0,4 0 0,-5 0 0,-1 0 0,1 4 0,-1-3 0,1 3 0,0-4 0,-1 3 0,1-2 0,0 3 0,-5-4 0,3 0 0,-6 0 0,6 0 0,-3 0 0,1 4 0,2-3 0,-2 2 0,3-3 0,-3 4 0,2-3 0,-3 2 0,5-3 0,0 0 0,-5 0 0,4 4 0,-4-3 0,5 3 0,-5-4 0,4 0 0,-4 0 0,4 0 0,1 0 0,0 0 0,-1 4 0,1-3 0,0 3 0,-1-4 0,1 0 0,0 0 0,-1 0 0,1 0 0,0 0 0,-5 0 0,4 0 0,-4 0 0,0 0 0,4 0 0,-4 0 0,5 0 0,-1 0 0,6 0 0,-8 0 0,6 0 0,-2 0 0,0 0 0,3 0 0,-4 4 0,0-3 0,-1 3 0,1-4 0,0 0 0,4 0 0,-3 0 0,4 0 0,0 0 0,-4 0 0,3 0 0,-4 4 0,5-3 0,-5 6 0,5-6 0,-5 3 0,0-4 0,-1 0 0,1 0 0,0 0 0,-1 0 0,1 0 0,-1 0 0,1 0 0,0 4 0,-5-3 0,4 3 0,-4-4 0,0 0 0,4 0 0,-8 0 0,8 0 0,-8 0 0,7 0 0,-7 0 0,8 0 0,-8 0 0,3 0 0,-4 0 0,0 0 0,0 0 0,0 0 0,0 0 0,0 0 0,-1 4 0,1-3 0,0 2 0,0-3 0,0 0 0,0 0 0,0 0 0,0 0 0,0 0 0,-4 0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7:35:08.695"/>
    </inkml:context>
    <inkml:brush xml:id="br0">
      <inkml:brushProperty name="width" value="0.05" units="cm"/>
      <inkml:brushProperty name="height" value="0.05" units="cm"/>
      <inkml:brushProperty name="color" value="#E71224"/>
    </inkml:brush>
  </inkml:definitions>
  <inkml:trace contextRef="#ctx0" brushRef="#br0">1 63 24575,'27'0'0,"-4"0"0,18 0 0,-11 0 0,18 0 0,31 0 0,-26 0 0,42 0 0,-41 0 0,12 0 0,6 0 0,-13 0 0,5 0 0,-6 0 0,-8 0 0,5 0 0,-4 0 0,-1 0 0,5 0 0,-11 0 0,5 0 0,-7 0 0,7 0 0,-5 0 0,11 0 0,-11 0 0,5 0 0,-7 0 0,7 0 0,-5 0 0,4 0 0,-11 0 0,3 0 0,-3-9 0,-1 6 0,5-6 0,-5 4 0,6 4 0,-6-4 0,5 1 0,-5 2 0,7-2 0,-7-1 0,5 4 0,-5-3 0,5 4 0,1 0 0,-8 0 0,7-5 0,-11 4 0,11-4 0,-10 5 0,3 0 0,-4 0 0,-1 0 0,0 0 0,5 0 0,-3 0 0,4 0 0,-11 0 0,4 0 0,-4 0 0,5 0 0,-5 0 0,3 0 0,-3 0 0,0 0 0,4 0 0,-9 0 0,9 0 0,-4 0 0,0 0 0,4 0 0,-4 0 0,5 0 0,-5 0 0,3 0 0,-3 0 0,0 0 0,4 0 0,-9 0 0,8 0 0,-8 0 0,9 0 0,-4 0 0,0 0 0,3 0 0,-8 0 0,9 0 0,-9 0 0,4 0 0,0 0 0,-5 0 0,5 0 0,-5 0 0,-1 0 0,6 0 0,-4 0 0,4 0 0,-6 0 0,6 0 0,-4 0 0,4 0 0,-6 0 0,1 0 0,0 0 0,-1 0 0,1 0 0,0 0 0,-1 0 0,6 0 0,-4 0 0,4 0 0,-10 0 0,3 0 0,-2 0 0,-1 0 0,4 0 0,-8 0 0,3 0 0,7 4 0,-9-3 0,13 2 0,-7-3 0,-2 0 0,1 0 0,-2 0 0,-4 0 0,3 4 0,-4-3 0,4 2 0,-3-3 0,3 0 0,1 4 0,-4-3 0,7 3 0,-7 0 0,8-3 0,-8 2 0,7-3 0,-7 4 0,8-3 0,-4 2 0,1-3 0,2 4 0,-2-3 0,3 7 0,1-7 0,0 3 0,-5-1 0,4-2 0,-8 6 0,7-6 0,-3 3 0,1-1 0,2-2 0,-7 2 0,8-3 0,-8 0 0,8 4 0,-8-3 0,3 3 0,-4-4 0,0 0 0,0 0 0,0 0 0,-4 0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7:35:13.182"/>
    </inkml:context>
    <inkml:brush xml:id="br0">
      <inkml:brushProperty name="width" value="0.05" units="cm"/>
      <inkml:brushProperty name="height" value="0.05" units="cm"/>
      <inkml:brushProperty name="color" value="#E71224"/>
    </inkml:brush>
  </inkml:definitions>
  <inkml:trace contextRef="#ctx0" brushRef="#br0">0 20 24575,'35'0'0,"48"0"0,-22 0 0,-10 0 0,3 0 0,38 0-478,-39 0 0,1 0 478,7 0 0,2 0 0,3 0 0,-1 0 0,-12 0 0,-1 0 0,43 0 0,-7 0 0,-12 0 0,16 0 0,-15 0 0,-4 0 0,-16 0 0,0 0 0,0 0 0,-7 0 0,6 0 0,-13 0 0,6 0 0,0 0 0,-5 0 0,5 0 0,-7 0 313,-6 0-313,5 0 0,-5 0 0,1 0 0,-2 0 0,-6 0 159,0 0-159,0 0 0,-5 0 0,4 0 484,-10 0-484,5 0 0,-5 0 0,-1 0 0,1 0 0,0 0 0,-1 0 0,6 0 0,-4 0 0,4 0 0,-1 0 0,-3 0 0,4 0 0,0 0 0,48 0 0,-30-4 0,35 3 0,-47-3 0,0-1 0,0 4 0,-5-3 0,10 4 0,-9 0 0,5 0 0,-2 0 0,-5 0 0,6 0 0,6 0 0,-9 0 0,8 0 0,-4 0 0,-1 0 0,6 0 0,-7 0 0,1 0 0,0 0 0,-5 0 0,4 0 0,-9 0 0,4 0 0,-6 0 0,-3 0 0,2 0 0,-7 0 0,8 0 0,-8 0 0,3 0 0,1 0 0,-4 0 0,7 0 0,-7 0 0,8 0 0,-8 0 0,7 0 0,-2 0 0,-1 0 0,3 0 0,-2 0 0,3 0 0,1 0 0,-5 3 0,9-2 0,-7 3 0,7-4 0,-4 0 0,5 0 0,-4 0 0,8 0 0,-8 4 0,9-3 0,-9 2 0,9-3 0,-4 0 0,5 0 0,0 0 0,0 5 0,0-4 0,12 3 0,-8-4 0,8 0 0,-21 0 0,2 0 0,-13 0 0,19 0 0,6 0 0,24 0 0,1 0 0,5 0 0,-7 0 0,1 0 0,-2 0 0,9 0 0,9 0 0,-5 0 0,11 0 0,-21 0 0,5 0 0,-14 0 0,-1 0 0,-12 0 0,3 0 0,-9 0 0,4 0 0,-6 0 0,0 0 0,0 0 0,-5 0 0,4 0 0,-4 4 0,-1-3 0,5 4 0,-9-1 0,9-3 0,-9 2 0,8-3 0,0 0 0,-2 0 0,5 0 0,-11 0 0,8 0 0,-8 0 0,9 0 0,-9 4 0,9-3 0,-5 3 0,7-4 0,-2 0 0,-4 0 0,10 0 0,-9 0 0,10 0 0,-6 0 0,6 0 0,-4 0 0,9 0 0,-3 0 0,5 0 0,0 0 0,0 0 0,1 0 0,-1 0 0,0 0 0,0 0 0,-6 0 0,5 0 0,-5 0 0,6 0 0,1 0 0,-7 0 0,5 0 0,-5 0 0,6 0 0,0 0 0,1 0 0,5 0 0,-4 0 0,5 0 0,0 0 0,-5 0 0,11 0 0,-5 0 0,8 0 0,6 0 0,-5 0 0,5 0 0,-6 0 0,-8 0 0,-1 5 0,-7-4 0,0 4 0,-5-1 0,4-3 0,-11 3 0,5-4 0,-6 0 0,6 0 0,-5 0 0,11 0 0,-11 0 0,11 0 0,-10 0 0,9 0 0,-3 0 0,5 0 0,0 0 0,0 0 0,-5 0 0,3 0 0,-9 0 0,-1 0 0,-2 0 0,-10 0 0,5 0 0,-5 0 0,-1 0 0,1 0 0,0 0 0,-1 0 0,1 0 0,0 0 0,4 0 0,-3 0 0,4 4 0,0-3 0,-4 7 0,8-3 0,-8 0 0,9 0 0,-4-1 0,5-3 0,6 3 0,-5-4 0,5 0 0,0 0 0,2 5 0,-1-4 0,5 4 0,-11-1 0,5-3 0,0 8 0,-4-3 0,4-1 0,-6 4 0,0-8 0,0 8 0,0-8 0,0 7 0,0-7 0,0 4 0,0-1 0,0-3 0,0 3 0,0-4 0,0 0 0,-5 0 0,4 0 0,-5 0 0,6 0 0,-5 0 0,-1 0 0,-5 0 0,-1 0 0,6 0 0,-8 0 0,6 0 0,-7 0 0,3 0 0,-3 0 0,2 0 0,5 0 0,-1 0 0,5 0 0,-11 0 0,2 0 0,-2-4 0,-1 3 0,4-3 0,-8 4 0,7-4 0,-7 3 0,8-3 0,-8 4 0,7-4 0,-7 3 0,4-2 0,-1 3 0,-3 0 0,3 0 0,-4 0 0,5 0 0,-4 0 0,3 0 0,-4 0 0,0 0 0,0 0 0,0 0 0,0 0 0,4 0 0,-3 0 0,8 0 0,-8 0 0,3 0 0,0 0 0,-3 0 0,8 0 0,-8 0 0,3 0 0,1 0 0,-4 0 0,3 0 0,0 0 0,-3 0 0,3 0 0,1 0 0,-4 0 0,7 0 0,-7 0 0,4 0 0,-6 0 0,1 0 0,0 0 0,-3 0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7:26:51.576"/>
    </inkml:context>
    <inkml:brush xml:id="br0">
      <inkml:brushProperty name="width" value="0.05" units="cm"/>
      <inkml:brushProperty name="height" value="0.05" units="cm"/>
      <inkml:brushProperty name="color" value="#E71224"/>
    </inkml:brush>
  </inkml:definitions>
  <inkml:trace contextRef="#ctx0" brushRef="#br0">1 78 24575,'33'0'0,"5"0"0,26 0 0,-12 0 0,11 0 0,-12 0 0,13 0 0,-5 0 0,13 0 0,2 0 0,10 0 0,-9 0 0,-2 0 0,-9 0 0,-5 0 0,6 0 0,-8 0 0,-1 0 0,-5 0 0,4 0 0,-11 0 0,5 0 0,-7-5 0,0 4 0,0-4 0,0 5 0,-5-4 0,3 3 0,-9-4 0,4 5 0,-6-4 0,-5 3 0,3-3 0,-8 4 0,9 0 0,-9 0 0,4 0 0,-6 0 0,1 0 0,0 0 0,-1 0 0,1 0 0,-5 0 0,4 0 0,-4 0 0,5 0 0,-5 0 0,4 0 0,-4 0 0,13 0 0,-7 0 0,7 0 0,-9 0 0,1 0 0,0 0 0,4 0 0,-3 0 0,4 0 0,-5 0 0,-1 0 0,6-5 0,-4 4 0,9-3 0,-10 4 0,10-5 0,-9 4 0,9-3 0,-9 4 0,3-4 0,1 3 0,-4-3 0,4 4 0,-1 0 0,-3 0 0,4 0 0,-6 0 0,1 0 0,5 0 0,-4 0 0,3 0 0,-4 0 0,5 0 0,-4 0 0,8 0 0,-8 0 0,9-4 0,-9 3 0,9-4 0,-9 1 0,3 3 0,1-3 0,-4 4 0,9 0 0,-4 0 0,0 0 0,3 0 0,-3 0 0,0 0 0,4 0 0,-4 0 0,0 0 0,4 0 0,-9 0 0,9 0 0,-9 0 0,8 0 0,-8 0 0,9 0 0,-9 0 0,3 0 0,-4 0 0,0 0 0,-1 0 0,1 0 0,0 4 0,-1-3 0,1 3 0,0 0 0,-1-3 0,1 3 0,0-4 0,-1 0 0,-3 0 0,2 0 0,-2 0 0,3 4 0,-4-3 0,4 3 0,-4-4 0,5 0 0,0 0 0,-1 0 0,1 0 0,0 0 0,4 0 0,-3 0 0,9 0 0,-9 0 0,9 0 0,-9 0 0,9 0 0,-4 0 0,0 0 0,3 0 0,-8 0 0,4 0 0,0 0 0,-5 0 0,1 0 0,-3 0 0,-2 0 0,9 0 0,13 0 0,9 0 0,12 0 0,0 0 0,-7 4 0,-1-2 0,-7 7 0,22-2 0,-9-1 0,17 0 0,-15-1 0,0-4 0,-7 9 0,-1-9 0,-7 8 0,0-3 0,1 0 0,-1-1 0,0-1 0,0-2 0,-5 2 0,3 1 0,-3-4 0,5 4 0,0-1 0,0-3 0,0 4 0,0-5 0,-5 0 0,3 5 0,-9-4 0,10 4 0,-11-5 0,11 4 0,-11-3 0,5 4 0,0 0 0,-4-4 0,3 4 0,1-5 0,2 0 0,-1 0 0,5 0 0,-5 0 0,6 0 0,-5 0 0,3 0 0,-9 0 0,9 0 0,-9 0 0,4 0 0,0 0 0,-5 0 0,5-5 0,-6 4 0,0-3 0,0 0 0,0 2 0,0-2 0,0 4 0,0 0 0,0 0 0,1 0 0,-1-4 0,-5 3 0,16-8 0,-18 8 0,14-7 0,-18 7 0,4-8 0,-3 4 0,4 0 0,-5 1 0,-1 0 0,1 3 0,-5-3 0,9 0 0,-7 3 0,7-4 0,-4 1 0,0 3 0,4-3 0,-3 4 0,4-4 0,-6 3 0,1-3 0,-1 4 0,1-4 0,0 3 0,-1-3 0,1 4 0,0 0 0,-1 0 0,1 0 0,0-4 0,4 3 0,-3-3 0,4 4 0,-6 0 0,1 0 0,5 0 0,-4 0 0,3 0 0,1 0 0,-4 0 0,4 0 0,-6 0 0,6 0 0,-4 0 0,3 0 0,1 0 0,-4 0 0,9 0 0,-9 0 0,3 0 0,1 0 0,1 0 0,0 0 0,3 0 0,-8 0 0,9 0 0,-4 0 0,0 0 0,4 0 0,-4 0 0,0 0 0,3 0 0,-8 0 0,9 0 0,-4 0 0,5 0 0,0 0 0,6 0 0,-5 0 0,11 0 0,-10 0 0,-6 0 0,21 0 0,-2 0 0,38 0 0,-6 0 0,5 0 0,-7 0 0,-6 3 0,2 0 0,12-1 0,-4 4 0,-3 0 0,-4-5 0,20 6 0,-18-2 0,-6-4 0,-3 5 0,-14-1 0,-7-4 0,-2 3 0,-10 1 0,9-4 0,-9 3 0,4-4 0,0 0 0,-5 0 0,11 0 0,-5 0 0,6 0 0,1 0 0,-1 0 0,0 0 0,0 0 0,-6 0 0,5 0 0,-10 0 0,3 0 0,-5 0 0,0 0 0,1 0 0,-1-4 0,0 3 0,0-4 0,0 1 0,0 3 0,0-3 0,0 4 0,0 0 0,0 0 0,6 0 0,-5 0 0,5 0 0,0 0 0,1 0 0,1 0 0,3 0 0,-3 0 0,-1 0 0,5 0 0,-11-5 0,11 4 0,-11-3 0,11-1 0,-10 4 0,9-9 0,-9 5 0,4-1 0,-6-3 0,0 8 0,6-8 0,-10 8 0,9-8 0,-10 8 0,5-4 0,0 5 0,0 0 0,0 0 0,0-4 0,6 3 0,-5-3 0,11 4 0,-11 0 0,11 0 0,-11 0 0,11 0 0,-10 0 0,9 0 0,-9 0 0,4 0 0,-1 0 0,-3 0 0,4 0 0,-6 0 0,0 0 0,6 0 0,-5 0 0,5 0 0,-6 0 0,0 0 0,6 0 0,-5 0 0,5 0 0,-6 0 0,0 0 0,6 0 0,-4 0 0,3 0 0,1 4 0,-4-3 0,4 4 0,0-5 0,-5 4 0,11-3 0,-11 4 0,5-1 0,0-3 0,-4 3 0,4-4 0,-6 0 0,5 5 0,-3-4 0,4 4 0,-6-5 0,0 0 0,6 0 0,-5 0 0,5 0 0,-6 0 0,0 0 0,0 0 0,0 0 0,0 0 0,0 0 0,0 0 0,0 0 0,0 0 0,0 0 0,0-4 0,0 3 0,0-4 0,-5 5 0,4-4 0,-9 3 0,8-4 0,-8 5 0,9 0 0,-9 0 0,4 0 0,-5 0 0,4 0 0,-3 0 0,4 0 0,0 0 0,-5 0 0,10 0 0,-4 0 0,5 0 0,0 0 0,-5 0 0,4 0 0,-9 0 0,8 0 0,-8 0 0,9 0 0,-9 0 0,-1 0 0,-1 0 0,-4 0 0,5 0 0,-5 0 0,0 0 0,-1 0 0,-3 0 0,3 0 0,-4 0 0,0 0 0,0 0 0,0 0 0,6 0 0,4 0 0,3 0 0,7 0 0,-4 0 0,0 0 0,3 0 0,-12 0 0,2 0 0,-9 0 0,0 0 0,0 0 0,-3 0 0,-2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7:26:58.102"/>
    </inkml:context>
    <inkml:brush xml:id="br0">
      <inkml:brushProperty name="width" value="0.05" units="cm"/>
      <inkml:brushProperty name="height" value="0.05" units="cm"/>
      <inkml:brushProperty name="color" value="#E71224"/>
    </inkml:brush>
  </inkml:definitions>
  <inkml:trace contextRef="#ctx0" brushRef="#br0">0 136 24575,'31'0'0,"27"0"0,-3 0 0,45 0 0,-21 0 0,-25 0 0,1 0 0,39 0 0,-43 0 0,-1 0 0,26 0 0,4 0 0,-6 0 0,2 0 0,6 0 0,-10 0 0,-6 0 0,-3 0 0,-6 0 0,-4 0 0,1 0 0,16-5-4252,-15 5 1,-3-1 4251,-1-9 1438,4 9-1438,-4-9 0,5 8 0,-5-3 0,4 0 0,-11 4 6645,11-9-6645,-11 8 420,-1-7-420,-2 8 0,-5-8 0,0 4 0,-1-6 0,-6 6 0,0-4 0,0 8 0,0-8 0,0 8 0,0-7 0,0 7 0,0-4 0,0 5 0,-5 0 0,4 0 0,-4 0 0,5 0 0,0 0 0,6 0 0,-5 0 0,5 0 0,-6 0 0,0 0 0,0-4 0,0 3 0,6-3 0,-5 4 0,5 0 0,-6 0 0,0 0 0,0 0 0,0 0 0,0 0 0,0 0 0,-5 0 0,4 0 0,-4 0 0,0 0 0,4 0 0,-5 0 0,6 0 0,0 0 0,-5 0 0,4 0 0,-4 0 0,5 4 0,0-3 0,0 8 0,0-8 0,-5 7 0,4-7 0,-4 3 0,0-4 0,4 0 0,-9 0 0,3 0 0,1 0 0,-4 0 0,4 0 0,-1 0 0,-3 0 0,4 0 0,0 0 0,-4 0 0,8 0 0,-8 0 0,4 0 0,8 0 0,-11 0 0,16 0 0,-17 0 0,4 0 0,-1 0 0,-3 0 0,9 0 0,-9 0 0,9 0 0,-9 4 0,8-3 0,-8 3 0,9-4 0,-4 4 0,0-3 0,4 3 0,-4 1 0,0-4 0,3 3 0,-3-4 0,0 4 0,4-3 0,-9 3 0,9-4 0,-4 4 0,5-3 0,0 3 0,0-4 0,0 5 0,-1-4 0,7 8 0,-4-4 0,4 1 0,0 3 0,1-3 0,0 0 0,5 3 0,-5-8 0,7 4 0,-1-5 0,0 0 0,0 5 0,0-4 0,1 8 0,-1-3-3392,30 4 0,4-1 3392,-13 0 0,14-2 0,-7-1 0,-40-1 0,0-4 0,-2 7 0,-9-3 0,9 5 0,-9-1 6784,3 0-6784,7-4 0,25-1 0,16-4 0,22 0 0,0 0 0,0 0 0,0 0 0,-15 0 0,-7 0 0,0 0 0,4 0 0,1 0 0,0 0 0,-5-6 0,-12 5 0,-1 1 0,16-6 0,10 1 0,-35 4 0,-11-3 0,-2-1 0,-11 4 0,3-3 0,-3-1 0,0 4 0,4-3 0,-9 4 0,8 0 0,-3 0 0,5-4 0,0 3 0,0-4 0,0 1 0,-5 3 0,4-8 0,-9 8 0,9-3 0,-9 4 0,4-4 0,-6 3 0,1-3 0,5-1 0,-5 4 0,5-7 0,0 7 0,-4-3 0,9 4 0,-9 0 0,8 0 0,-3 0 0,0 0 0,4 0 0,-4 0 0,5 0 0,6 0 0,-5 0 0,11 0 0,-11 0 0,11 0 0,-10 0 0,9 0 0,-9 0 0,10 0 0,-11 0 0,11 0 0,-5 0 0,1 0 0,3 0 0,-3 0 0,5 0 0,-6 0 0,5 5 0,-5 1 0,0-1 0,5 5 0,-5-9 0,6 3 0,0-4 0,0 0 0,0 0 0,1 5 0,24-4 0,0 9 0,5-9 0,-11 8 0,-13-8 0,-4 4 0,12-5 0,-6 0 0,14 0 0,-5 0 0,6 0 0,-8 0 0,-7 0 0,6 0 0,-12 0 0,4 0 0,1 0 0,-5 0 0,4 0 0,-5 0 0,-1 0 0,-9 0 0,21 0 0,5 0 0,33 0 0,3 0 0,-45 0 0,1 0 0,41 0 0,-34 0 0,3 0 0,2 0 0,2 0-563,8 0 0,-1 0 563,-17 0 0,0 0 0,8 0 0,-1 0-331,19 0 331,-26 0 0,0 0 0,29 0 0,-9 0 0,-11 0 0,-13 0 0,-2 0 1106,-13 0-1106,5 0 351,-11 0-351,5 0 0,-6 0 0,6-5 0,-5 4 0,5-4 0,0 0 0,2 4 0,5-8 0,-6 8 0,5-4 0,-5 5 0,6 0 0,7 0 0,-5 0 0,5 0 0,-7 0 0,0-5 0,0 4 0,7-9 0,-5 4 0,5-5 0,-7 0 0,0 1 0,0-1 0,1 5 0,-1-3 0,0 8 0,0-9 0,0 9 0,7-4 0,-5 5 0,5 0 0,-1 0 0,3 0 0,-1 0 0,-1 0 0,-7 0 0,7 0 0,-5 0 0,4 0 0,-5 0 0,5 0 0,-4 0 0,5-4 0,0 2 0,1-2 0,8 4 0,9 0 0,16 0 0,-10 0 0,26 0 0,-25 0 0,9 0 0,-16 0 0,-10 0 0,0 0 0,0 0 0,-6 0 0,-2 0 0,-1 0 0,-4 0 0,12 0 0,-13 0 0,6 0 0,-6 0 0,-1 0 0,0 0 0,-6 0 0,-1 0 0,-11 0 0,-1 8 0,-9 1 0,1 1 0,31-2 0,21-2 0,-17-2 0,3 0 0,-2 2 0,1 1 0,-1 0 0,-1 0 0,41 6-459,-31-6 0,2 0 459,-3-3 0,-1 0 0,-3 2 0,0 0 0,4-6 0,-2 1 0,22 10 0,13-10 0,-10 5-190,-23-6 190,-2 5 0,-15-4 0,-6 4 0,-6-5 0,-2 4 908,-9-3-908,3 3 200,1-4-200,1 0 0,5 0 0,0 0 0,0 0 0,6 0 0,-5 0 0,11 0 0,-11 0 0,11 0 0,-11 0 0,5 0 0,-11 0 0,4 0 0,-4 0 0,0 0 0,4 0 0,-4 0 0,5 0 0,0 0 0,0 0 0,6 0-6784,-5 0 6784,11 0-263,-5 0 263,1-4 0,3 3 0,-9-3 0,4 4 0,-6 0 0,0-5 0,0 4 6654,0-3-6654,0 4 0,0 0 0,0 0 393,0 0-393,-5 0 0,4 0 0,-9-4 0,3 3 0,-4-3 0,-1 4 0,1-4 0,-5 3 0,4-3 0,-4 4 0,5 0 0,-5 0 0,4 0 0,-4-4 0,5 3 0,-1-3 0,1 0 0,-5 3 0,4-3 0,-8 4 0,3 0 0,-4 0 0,0 0 0,0 0 0,0 0 0,0 0 0,0 0 0,0 0 0,0 0 0,0 0 0,0 0 0,0 0 0,0 0 0,0 0 0,0 0 0,-1 0 0,1 0 0,0 0 0,-1 0 0,1 0 0,-1 0 0,-3 0 0,0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7:27:11.686"/>
    </inkml:context>
    <inkml:brush xml:id="br0">
      <inkml:brushProperty name="width" value="0.05" units="cm"/>
      <inkml:brushProperty name="height" value="0.05" units="cm"/>
      <inkml:brushProperty name="color" value="#E71224"/>
    </inkml:brush>
  </inkml:definitions>
  <inkml:trace contextRef="#ctx0" brushRef="#br0">0 155 24575,'21'0'0,"7"0"0,29 0 0,-10 0 0,9 0 0,-26 0 0,4 0 0,-9 0 0,16 0 0,-11 0 0,11 0 0,-11 0 0,11 0 0,-4 0 0,5 0 0,-6 0 0,5 0 0,-11-9 0,11 7 0,-11-7 0,5 5 0,0-2 0,-5-4 0,5 5 0,-6-4 0,-5 8 0,4-8 0,-4 8 0,0-3 0,4 4 0,-10 0 0,10 0 0,-4 0 0,0-4 0,4-1 0,-4 0 0,5-4 0,0 3 0,0 1 0,-5-3 0,12 3 0,26-5 0,-21 5 0,23-3 0,-45 7 0,8-8 0,-8 8 0,9-4 0,-9 5 0,9 0 0,-9 0 0,8 0 0,-3 0 0,0 0 0,4 0 0,-4 0 0,5 0 0,0 0 0,0 0 0,-5 0 0,4 0 0,-4 0 0,0 0 0,-2 0 0,1 0 0,-4 0 0,4 0 0,-6 0 0,1 0 0,0 0 0,-1 4 0,1-3 0,-1 7 0,1-7 0,-5 7 0,4-8 0,1 8 0,-3-7 0,7 4 0,-9-1 0,4-3 0,1 6 0,0-6 0,-1 7 0,1-7 0,0 7 0,-1-7 0,1 7 0,0-7 0,-1 3 0,-4-4 0,4 4 0,-8-3 0,3 3 0,0-4 0,-3 0 0,4 0 0,-5 0 0,-1 0 0,1 0 0,0 0 0,5 0 0,-4 0 0,7 0 0,-7 0 0,8 0 0,-4 0 0,5 0 0,4 0 0,-3 0 0,9 0 0,-9 0 0,9 0 0,-4 0 0,5 0 0,0 4 0,0-3 0,0 3 0,0-4 0,-1 0 0,1 0 0,0 0 0,-5 0 0,4 0 0,-4 0 0,11 0 0,-5 0 0,5 0 0,0 0 0,-4 0 0,9 0 0,-9 0 0,10 0 0,-5 0 0,0 0 0,5 0 0,-10 0 0,9 0 0,-4 0 0,6 0 0,-5 0 0,3 0 0,-3 0 0,5 0 0,0 0 0,0 0 0,-6 0 0,5 5 0,-4 1 0,5 0 0,-6 3 0,-1-8 0,-6 3 0,0-4 0,-5 0 0,-6 0 0,23 0 0,-4 0 0,34 0 0,-4 0 0,-1 0 0,5 0 0,13 0 0,-14 0 0,27 0 0,-20 0 0,6 0 0,-8 0 0,-11 0 0,-14 0 0,-1 5 0,-7 1 0,-6 4 0,5-5 0,-11 4 0,5-8 0,-6 8 0,0-8 0,6 8 0,-5-8 0,11 3 0,8-4 0,-3 0 0,3 0 0,-8 0 0,-11 0 0,11 0 0,-11 5 0,5-4 0,-6 3 0,6-4 0,-4 0 0,4 0 0,-6 0 0,0 0 0,-5 0 0,3 0 0,-3 0 0,5 0 0,0 0 0,0 0 0,0 0 0,0 0 0,0 0 0,6 0 0,2 0 0,-1 0 0,5 0 0,20 0 0,-12 0 0,18 0 0,-24 0 0,5 0 0,-4 0 0,5 0 0,-13 0 0,5 0 0,-5 0 0,0 0 0,5 0 0,-4 0 0,-1-4 0,5 3 0,-5-8 0,6 7 0,1-7 0,-7 8 0,4-4 0,-9 5 0,4 0 0,-6 0 0,-5 0 0,4 0 0,-10 0 0,10 0 0,-4 0 0,0 0 0,4 0 0,-4 0 0,5 0 0,0 0 0,-5 0 0,4 0 0,-4 0 0,5 0 0,-5 0 0,-2 0 0,-4 0 0,2 0 0,22 0 0,17 0 0,16 0 0,7 0 0,0 0 0,-14 0 0,-16 0 0,3 0 0,35 0 0,7 0 0,-43 0 0,-2 0 0,26 0 0,15 0 0,-12 0 0,-7 0 0,-8 0 0,-8 0 0,-9 0 0,-7 0 0,-5 0 0,3 0 0,-9 0 0,4 0 0,-6 0 0,6 0 0,-5 0 0,11 0 0,-5 0 0,0 0 0,5 0 0,-5 0 0,7 0 0,-1 0 0,0 0 0,-6 0 0,4 0 0,-4 0 0,0 0 0,-1 0 0,0 0 0,-5 0 0,11 0 0,-11 0 0,11 0 0,-5 0 0,1 0 0,3 0 0,-3 0 0,-1 0 0,5 0 0,-11 0 0,5 0 0,-6 0 0,6 0 0,-5 0 0,5 0 0,0 0 0,-4 0 0,9 0 0,-3 0 0,-1 0 0,5 0 0,-5 0 0,0 0 0,5 0 0,-5 0 0,6 0 0,1 0 0,-1 0 0,0 0 0,0 0 0,7 0 0,-5 0 0,4 0 0,1 0 0,-5 0 0,4 0 0,-6 0 0,1 0 0,-1 0 0,0 0 0,0 0 0,0 0 0,1 0 0,5 0 0,3 0 0,-1 0 0,5 0 0,-11 0 0,5-5 0,-7 4 0,-6-4 0,5 5 0,-11 0 0,5 0 0,-6 0 0,0-4 0,0 3 0,0-3 0,0 4 0,0 0 0,0 0 0,1 0 0,-1 0 0,0 0 0,0 0 0,5 0 0,-3 0 0,4 0 0,0 0 0,-5 0 0,11 0 0,-11 0 0,5 0 0,-11 0 0,-1 0 0,-10 0 0,-1 0 0,12 0 0,17 0 0,28 0 0,7 0 0,14 0 0,-15 0 0,7 0 0,-8 0 0,16 0-705,5 0 705,-44 0 0,1 0 0,-1 0 0,-1 0 0,27 0 0,-5 0 0,-16 0 0,-12 0 0,1 0 0,-14 0 705,10 0-705,-11 0 0,5 0 0,0 0 0,-5 0 0,11 0 0,-5 0 0,0 0 0,5 0 0,-5 0 0,6 0 0,0 0 0,-6 0 0,5 0 0,-11 0 0,11 0 0,-10 0 0,4 0 0,-6 0 0,0 0 0,5 0 0,-3 0 0,10 0 0,-5 0 0,6 0 0,0 0 0,-6 0 0,5 0 0,-5 0 0,6 0 0,0 0 0,0 0 0,1 0 0,-1 0 0,0 0 0,0 0 0,0 0 0,0 0 0,0 0 0,7 0 0,-5 0 0,5 0 0,0 0 0,1 0 0,1 0 0,4 0 0,-4 0 0,6 0 0,0 0 0,0 0 0,-7 0 0,-1 0 0,0 0 0,-6 0 0,6 0 0,-12 0 0,3 0 0,-3 0 0,-1 0 0,5 0 0,-11 4 0,5-3 0,0 3 0,-4-4 0,16 0 0,-14 0 0,3 0 0,-8 0 0,-9 0 0,9 0 0,-4 0 0,0 0 0,4 0 0,-10 0 0,10 0 0,-9 0 0,4 0 0,0 0 0,-4 0 0,3 0 0,-8 0 0,2 0 0,-7 0 0,3 0 0,-4 0 0,0 0 0,0 0 0,0 0 0,-7 0 0,2 0 0,-6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7:27:17.786"/>
    </inkml:context>
    <inkml:brush xml:id="br0">
      <inkml:brushProperty name="width" value="0.05" units="cm"/>
      <inkml:brushProperty name="height" value="0.05" units="cm"/>
      <inkml:brushProperty name="color" value="#E71224"/>
    </inkml:brush>
  </inkml:definitions>
  <inkml:trace contextRef="#ctx0" brushRef="#br0">1 119 10152,'3'5'0,"31"-2"5080,18-3-5080,23 0 0,7 0 0,8 0 0,-12 0 0,-16 0 0,3 0 632,-6 0 0,2 0-632,17 0 0,1 0 0,-4 0 0,-3 0 0,-4 0 0,-1 0 688,-5 0 1,-2 0-689,27 0 0,10 0 0,-20 0 0,7 0 0,-3 0 0,-7 0 4905,-8 0-4905,-1 0 0,-9 0 0,-5 0 1388,-3 0-1388,-5 0 409,-7 0-409,5 0 0,-11 0 0,11 0 0,-5-4 0,0 2 0,5-7 0,-5 8 0,7-9 0,-1 9 0,-6-4 0,5 5 0,-5 0 0,6-4 0,-5 2 0,4-2 0,-11 4 0,5 0 0,-6 0 0,0 0 0,0 0 0,0 0 0,0 0 0,0 0 0,0 0 0,-5 0 0,4 0 0,-4 0 0,5 0 0,0 0 0,6 0 0,-5 0 0,0 0 0,-2 0 0,-4 0 0,11 0 0,-5 0 0,5 0 0,0 0 0,-5 0 0,5 0 0,-6 0 0,6 0 0,-4 0 0,4 0 0,-6 0 0,-5 0 0,3 0 0,-3 0 0,5 0 0,-5 0 0,4 0 0,-9 0 0,4 0 0,-1 0 0,-3 0 0,4 0 0,-5 0 0,-1 0 0,1 0 0,0 0 0,-1 0 0,1 0 0,5 0 0,-5 0 0,5 0 0,0 0 0,1 0 0,0 0 0,3 0 0,-3 0 0,5 0 0,0 0 0,-5 0 0,4 0 0,-9 0 0,3 0 0,4 0 0,18 0 0,21 0 0,11 0 0,5 0 0,1 6 0,-6-5 0,23 11 0,-29-10 0,-17 3 0,0 2 0,26 0 0,14 1 0,-12 3 0,-7-10 0,-8 10 0,-2-5 0,19 6 0,-27-6 0,25-1 0,-37 0 0,11-4 0,15 3 0,-9 2 0,15-5-6784,-19 4 6784,-7-5-1113,5 0 1113,-11 0-766,5 0 766,-7 0 0,0 0 0,-6 0 0,5 0 0,-11 0 0,5 0 0,0 0 5853,-5 0-5853,5 0 1563,0 0-1563,1 0 1247,6 0-1247,0-5 0,-6 4 0,11-9 0,-9 9 0,11-9 0,-7 4 0,0 0 0,0-3 0,-6 8 0,5-4 0,-11 5 0,11 0 0,-11 0 0,5 0 0,0 0 0,-4 0 0,3 0 0,-5 0 0,0 0 0,0-4 0,0 3 0,1-4 0,-2 1 0,1 3 0,0-3 0,0 4 0,0 0 0,-5 0 0,4 0 0,-4 0 0,0 0 0,3 0 0,-8 0 0,9-5 0,-4 4 0,5-3 0,0 0 0,-5 3 0,4-8 0,2 8 0,0-8 0,11 8 0,-11-8 0,5 8 0,0-3 0,2-1 0,5 4 0,0-9 0,0 5 0,0-1 0,0-4 0,7 4 0,-5 0 0,4-4 0,-11 9 0,3-8 0,-9 3 0,7 0 0,11 2 0,8 9 0,17 2 0,0 5 0,-1 1 0,-6-1 0,20 0 0,-9 1 0,-28-7 0,-1 1 0,35 5 0,-9-4 0,-11 2 0,-14-9 0,-1 9 0,-7-9 0,-6 8 0,-1-8 0,-6 8 0,0-8 0,6 8 0,-4-8 0,3 4 0,-4-5 0,4 0 0,-3 0 0,10 0 0,-11 0 0,5 0 0,-6 0 0,6 0 0,-5 0 0,11 0 0,-10 0 0,9 0 0,-9 0 0,9 0 0,-9 0 0,9 0 0,-9 0 0,10 0 0,-5 0 0,6 0 0,0-5 0,1 4 0,-1-9 0,0 9 0,0-3 0,7 4 0,-5-5 0,11 4 0,-11-4 0,11 5 0,-4 0 0,-1 0 0,6 0 0,-12 0 0,11 0 0,-11 0 0,5 0 0,-7 0 0,6 0 0,-4 0 0,12-5 0,-13 4 0,31-10 0,-25 10 0,18-4 0,-5 5 0,4 0 0,0 0 0,-11 0 0,-14 0 0,-5 0 0,0 0 0,5 0 0,-10 0 0,9-5 0,-9 4 0,4-4 0,-6 5 0,0 0 0,0 0 0,0-4 0,0 3 0,0-3 0,0 4 0,0 0 0,-5 0 0,3 0 0,-3 0 0,0 0 0,4 0 0,-9 0 0,16 0 0,-9 0 0,6 0 0,-9 0 0,-6 0 0,1 0 0,-5 0 0,3 0 0,-7 0 0,3 0 0,-4 0 0,0 0 0,-1 0 0,1 0 0,0 0 0,0 0 0,0 0 0,0 0 0,0 0 0,0 0 0,0 0 0,0 0 0,-7 0 0,-15 0 0,-19 5 0,10-4 0,-2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01:48:28.716"/>
    </inkml:context>
    <inkml:brush xml:id="br0">
      <inkml:brushProperty name="width" value="0.35" units="cm"/>
      <inkml:brushProperty name="height" value="0.35" units="cm"/>
      <inkml:brushProperty name="color" value="#E71224"/>
    </inkml:brush>
  </inkml:definitions>
  <inkml:trace contextRef="#ctx0" brushRef="#br0">80 0 24575,'0'36'0,"0"13"0,0-22 0,0 20 0,0-11 0,0 1 0,0-2 0,0-6 0,0 0 0,0 0 0,0 0 0,0 6 0,0-5 0,0 11 0,0-11 0,0 0 0,0-2 0,0-4 0,0 5 0,0 0 0,0 0 0,0 0 0,0 0 0,0 0 0,0 0 0,0 0 0,0 0 0,-5 6 0,4-5 0,-4 11 0,5-10 0,0 3 0,0-4 0,0-1 0,0 0 0,0 0 0,0-5 0,0 3 0,0-8 0,-4 9 0,3-9 0,-4 9 0,1-5 0,3 7 0,-3 4 0,-1-3 0,4 10 0,-7-11 0,7 5 0,-4-6 0,5 0 0,0 0 0,-4-5 0,3 4 0,-3-4 0,4 5 0,0 0 0,0 0 0,0 6 0,0-5 0,0 5 0,0 0 0,0-5 0,0 5 0,0 0 0,4-5 0,-2 5 0,6-6 0,-7 0 0,7-5 0,-7 4 0,3-4 0,-4 5 0,5 0 0,-4 0 0,3-5 0,-4 9 0,4-7 0,-3 9 0,4-6 0,-5 0 0,0 0 0,4 0 0,-3 0 0,3 0 0,-4 0 0,5 0 0,-4 0 0,3 0 0,0 0 0,-3 6 0,8 1 0,-7 7 0,7-1 0,-8 0 0,4 0 0,0 7 0,-4-5 0,9-1 0,-9-3 0,3-9 0,-4 4 0,5-1 0,-4-3 0,3 4 0,-4-6 0,0 0 0,0 6 0,0 14 0,0-10 0,0 9 0,0-13 0,0-5 0,0 5 0,0-11 0,0 4 0,0-9 0,0 8 0,0-8 0,0 9 0,0-9 0,0 9 0,0-4 0,0 5 0,0-5 0,0 3 0,-4-3 0,3 0 0,-3-1 0,4-5 0,0-1 0,0 6 0,0-4 0,0 4 0,0-6 0,0 1 0,0 5 0,0 1 0,0 0 0,-5 9 0,4-12 0,-4 12 0,5-9 0,0 0 0,-4 4 0,3-9 0,-4 8 0,5-3 0,-4 5 0,3 0 0,-3 6 0,-1 1 0,4 6 0,-4 7 0,0-5 0,4 5 0,-9-1 0,4-4 0,0 12 0,-4-12 0,4 11 0,-5-5 0,5 7 0,-4 0 0,3 0 0,1 0 0,-4-6 0,9-2 0,-4-13 0,5-1 0,0-15 0,0 1 0,0-12 0,0 3 0,0-4 0,0 0 0,0 3 0,0-2 0,0 2 0,0-3 0,0 4 0,0 2 0,0-1 0,0 4 0,0-4 0,0 5 0,0-5 0,0 3 0,0-2 0,0 3 0,0 1 0,0-5 0,0 4 0,0-4 0,0 1 0,0 2 0,0-7 0,0 8 0,0-8 0,0 3 0,0-4 0,0 0 0,0 4 0,0-3 0,0 2 0,0-3 0,0 0 0,0 4 0,0-4 0,0 3 0,0-3 0,0 3 0,0-2 0,0 3 0,0-5 0,0 1 0,0 4 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22:37:52.987"/>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6:05:35.658"/>
    </inkml:context>
    <inkml:brush xml:id="br0">
      <inkml:brushProperty name="width" value="0.05" units="cm"/>
      <inkml:brushProperty name="height" value="0.05" units="cm"/>
      <inkml:brushProperty name="color" value="#E71224"/>
    </inkml:brush>
  </inkml:definitions>
  <inkml:trace contextRef="#ctx0" brushRef="#br0">0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01:48:32.606"/>
    </inkml:context>
    <inkml:brush xml:id="br0">
      <inkml:brushProperty name="width" value="0.35" units="cm"/>
      <inkml:brushProperty name="height" value="0.35" units="cm"/>
      <inkml:brushProperty name="color" value="#E71224"/>
    </inkml:brush>
  </inkml:definitions>
  <inkml:trace contextRef="#ctx0" brushRef="#br0">1 1 24575,'0'73'0,"0"15"0,0-33 0,0 7 0,0-32 0,0 17 0,0-12 0,0 27 0,0-18 0,0 12 0,0 1 0,0-5 0,0 11 0,0-19 0,0 11 0,0-11 0,0 5 0,0-7 0,0-6 0,0-1 0,0 0 0,0-5 0,0 5 0,0-6 0,0 6 0,0-4 0,0 4 0,0-1 0,0-3 0,0 10 0,0-5 0,0 0 0,0 5 0,0-11 0,0 5 0,0-6 0,0-5 0,0-5 0,0-3 0,0-7 0,0 8 0,0 1 0,0 6 0,0 5 0,0 0 0,4 6 0,-2-4 0,2 4 0,-4-6 0,4-5 0,-3 3 0,3-8 0,-4 9 0,4-9 0,-3 9 0,3-4 0,-4 5 0,5 6 0,-4-5 0,3 5 0,1-6 0,-4 6 0,3-5 0,0 0 0,-3-2 0,3-4 0,-4 0 0,0-1 0,0-1 0,0-3 0,0 4 0,0-5 0,0-1 0,0 6 0,0-4 0,0 9 0,0-9 0,0 9 0,0-10 0,0 10 0,0-9 0,0 4 0,0-5 0,0-1 0,0 6 0,0 1 0,0 5 0,0 0 0,0 0 0,0 0 0,0 0 0,0 0 0,-4-5 0,3 4 0,-7-4 0,7 5 0,-4-5 0,1 3 0,3-3 0,-4 5 0,1 0 0,3 0 0,-3 0 0,4 1 0,0-1 0,0 0 0,0 5 0,0 66 0,0-35 0,0-8 0,0-1 0,0 1 0,0 1 0,0-8 0,0 5 0,0-11 0,0 5 0,0-7 0,0 0 0,0 1 0,0-7 0,0 5 0,0-5 0,0 0 0,0 5 0,0-5 0,0 1 0,0 4 0,0-11 0,0 5 0,0-6 0,0 0 0,0 0 0,-4-5 0,3 4 0,-3-10 0,4 10 0,0-4 0,-4 0 0,3-1 0,-3 0 0,4-5 0,0 5 0,0-5 0,0-1 0,0 6 0,0-4 0,0 4 0,0 0 0,0-4 0,0 3 0,0 1 0,0-4 0,0 9 0,0-4 0,0 5 0,0 0 0,0 0 0,0 0 0,0 0 0,0 0 0,0 6 0,0-5 0,0 11 0,0-11 0,0 11 0,0-11 0,0 11 0,0-10 0,0 4 0,0-6 0,0-5 0,0-2 0,0-4 0,0 0 0,0-5 0,0 3 0,0-2 0,0-1 0,0-1 0,0-4 0,0 0 0,0 4 0,0-3 0,0 2 0,0-3 0,0 0 0,0 4 0,0-4 0,0 4 0,0-5 0,0 6 0,0-4 0,0 3 0,0-4 0,0 0 0,0 3 0,0-2 0,0 3 0,0-4 0,0 0 0,0 3 0,0-2 0,0 3 0,0 0 0,0-3 0,0 3 0,0-4 0,0 0 0,0 3 0,0-2 0,0 2 0,0-3 0,0 3 0,0-3 0,0 4 0,0-5 0,0 5 0,0-3 0,0 2 0,0-3 0,0 0 0,0 3 0,0-2 0,0 2 0,0-3 0,3 3 0,-2-2 0,2 2 0,-3-3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7:07:06.339"/>
    </inkml:context>
    <inkml:brush xml:id="br0">
      <inkml:brushProperty name="width" value="0.05" units="cm"/>
      <inkml:brushProperty name="height" value="0.05" units="cm"/>
      <inkml:brushProperty name="color" value="#E71224"/>
    </inkml:brush>
  </inkml:definitions>
  <inkml:trace contextRef="#ctx0" brushRef="#br0">1 31 24575,'41'0'0,"15"0"0,18 0 0,-6 0 0,-12 0 0,-6 0 0,8 0 0,-1 0 0,-7 0 0,5 0 0,-11 0 0,11 0 0,-11 0 0,5 0 0,-7 0 0,0 0 0,0 0 0,0 0 0,-6 0 0,5 5 0,-10 0 0,9 1 0,-9-2 0,3-4 0,-5 0 0,0 0 0,-5 0 0,4 0 0,-9 0 0,8 0 0,-8 0 0,4 4 0,-5-3 0,4 3 0,-3-4 0,4 0 0,0 0 0,-5 0 0,10 0 0,-9 0 0,9 5 0,-9-4 0,3 7 0,1-7 0,-4 3 0,3 0 0,-4-3 0,5 3 0,-4-4 0,3 0 0,-4 0 0,-1 0 0,1 0 0,0 0 0,-1 0 0,1 0 0,-5 0 0,4 0 0,-8 0 0,3 0 0,-4 0 0,0 0 0,0 0 0,0 0 0,-1 0 0,1 0 0,0 0 0,0 0 0,-1 0 0,1 0 0,0 0 0,0 0 0,0 0 0,0 0 0,0 0 0,0 0 0,4 0 0,-3 0 0,8 0 0,-8 0 0,7 0 0,-7 0 0,8 0 0,-8 0 0,7-4 0,-7 3 0,8-3 0,-4 0 0,0 3 0,4-3 0,-4 0 0,1 3 0,2-3 0,-2 4 0,-1 0 0,-1-4 0,0 3 0,-3-2 0,8 3 0,-8-4 0,3 3 0,-4-2 0,5-1 0,-4 3 0,7-3 0,-7 4 0,8 0 0,-8 0 0,7 0 0,-7 0 0,8 0 0,-8 0 0,41-8 0,-28 6 0,26-5 0,-32 7 0,-7 0 0,8 0 0,-8 0 0,7 0 0,-7 0 0,8 0 0,-4 0 0,1 0 0,-2 0 0,0 0 0,-3 0 0,8 0 0,-8 0 0,3 0 0,0 0 0,-3 0 0,4 0 0,-6 0 0,6 0 0,-4 0 0,3 0 0,-4 0 0,4 0 0,-3 0 0,4 0 0,-1 0 0,-3 0 0,3 0 0,0 0 0,-3 0 0,4 0 0,-6 0 0,6 0 0,-4 0 0,3 0 0,-4 0 0,0 0 0,0 0 0,0 0 0,0 0 0,0 0 0,4 0 0,-3 0 0,3 0 0,0 0 0,-3 0 0,4 0 0,-5 0 0,4 0 0,-3 0 0,3 0 0,-4 0 0,4 0 0,-3 0 0,4 0 0,-1 0 0,-3 0 0,7 0 0,-7 0 0,8 0 0,-8 0 0,3 0 0,0 0 0,-3 0 0,4 0 0,-1 0 0,-3 0 0,3 0 0,0 0 0,-3 0 0,4 0 0,-1-4 0,-3 3 0,8-3 0,-8 4 0,7-4 0,-7 3 0,3-3 0,-4 4 0,0 0 0,0 0 0,0 0 0,0 0 0,0 0 0,-4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7:07:09.974"/>
    </inkml:context>
    <inkml:brush xml:id="br0">
      <inkml:brushProperty name="width" value="0.05" units="cm"/>
      <inkml:brushProperty name="height" value="0.05" units="cm"/>
      <inkml:brushProperty name="color" value="#E71224"/>
    </inkml:brush>
  </inkml:definitions>
  <inkml:trace contextRef="#ctx0" brushRef="#br0">0 29 24575,'25'0'0,"59"0"0,-21 0 0,-8 0 0,2 0 0,25 0 0,2 0 0,0 0 0,6 0 0,-28 0 0,15 0 0,-9 0 0,0 0 0,12 0 0,-14 0 0,-7 0 0,4 0 0,-12 0 0,-1 0 0,6 0 0,-13 4 0,6 2 0,-13 0 0,5-1 0,-10-5 0,4 0 0,-6 4 0,-5-3 0,3 3 0,-3-4 0,0 0 0,4 0 0,-9 4 0,9-3 0,-9 3 0,8-4 0,-8 0 0,9 0 0,-4 5 0,0-4 0,4 3 0,-9-4 0,3 0 0,-4 0 0,-1 0 0,6 0 0,-4 4 0,4-3 0,-6 3 0,1 0 0,0-3 0,4 3 0,-3 0 0,9-3 0,-9 6 0,4-6 0,-6 7 0,6-7 0,-4 3 0,4-4 0,-6 4 0,1-3 0,0 3 0,-1-4 0,1 0 0,0 0 0,-1 0 0,1 0 0,5 0 0,-4 0 0,3 0 0,-4 0 0,0 0 0,4 0 0,-3 0 0,9 0 0,-9 0 0,3 0 0,-4 0 0,5 0 0,-4 0 0,9 0 0,-10 0 0,5 0 0,0 0 0,-4 0 0,3 0 0,1 0 0,-4 0 0,4-4 0,-1 3 0,-3-7 0,4 3 0,-5 0 0,-1-3 0,1 7 0,0-3 0,-1 4 0,-3 0 0,2 0 0,-2 0 0,-1-3 0,4 2 0,-4-3 0,0 4 0,4-4 0,-8 3 0,7-3 0,-7 4 0,8 0 0,-8 0 0,8-4 0,-8 3 0,7-3 0,-7 4 0,8 0 0,-4-4 0,0 3 0,4-3 0,-4 4 0,1 0 0,2 0 0,-2 0 0,3 0 0,1 0 0,0 0 0,-1 0 0,1 0 0,-5-3 0,4 2 0,-8-3 0,7 4 0,-7 0 0,4 0 0,-5 0 0,-1 0 0,1 0 0,0 0 0,-1 0 0,1 0 0,0 0 0,0 0 0,-1 0 0,1 0 0,-1 0 0,1 0 0,-1 0 0,1 0 0,-1 0 0,1 0 0,0 0 0,0 0 0,4 0 0,1 0 0,5 0 0,-1 0 0,1 0 0,0 0 0,-1 0 0,1 0 0,0 0 0,4 0 0,-3-4 0,4 3 0,-6-3 0,1 4 0,5 0 0,-4 0 0,3 0 0,-4 0 0,5 0 0,-4-4 0,9 3 0,-10-3 0,10 4 0,-9-4 0,9 3 0,-9-3 0,4 4 0,-1 0 0,-3 0 0,4-4 0,-10 3 0,4-3 0,-8 4 0,3 0 0,-4 0 0,0 0 0,0 0 0,0 0 0,-1 0 0,1-3 0,0 2 0,0-6 0,-4 6 0,0-3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7:07:14.042"/>
    </inkml:context>
    <inkml:brush xml:id="br0">
      <inkml:brushProperty name="width" value="0.05" units="cm"/>
      <inkml:brushProperty name="height" value="0.05" units="cm"/>
      <inkml:brushProperty name="color" value="#E71224"/>
    </inkml:brush>
  </inkml:definitions>
  <inkml:trace contextRef="#ctx0" brushRef="#br0">0 40 24575,'34'0'0,"56"0"0,-13 0 0,-16 0 0,2 0-931,28 0 931,-41 0 0,1 0 0,1 0 0,-1 0 0,1 0 0,0 0 0,2 0 0,1 0 0,-4 0 0,1 0 0,-1 0 0,0 0 0,4 0 0,0 0 0,31 0 0,13 0 0,-37 0 0,24 0 0,-25 0 0,21 0 0,-1 0 0,-12 0 0,11 0 0,3 0 0,-5 0 0,12 0 0,-8 0 0,-20 0 0,16 0 0,-18 0 0,13 0 0,1 0 0,-2 0 0,2 0 0,-8 0 0,-2 0 0,-7 0 0,1 0 0,-1 0 0,-7 0 0,6 0 0,-13 0 0,12 0 0,-11 0 0,11 0 0,-11 0 0,5 0 0,0 0 0,-6 5 0,13 1 0,-13 0 0,6-1 0,-7-5 0,-5 0 0,3 0 0,-3 0 0,-1 0 0,-1 0 0,-6 0 306,-1 4-306,7-3 0,-4 3 0,3-4 154,-5 0-154,0 0 0,-5 0 0,4 0 0,-4 0 0,0 0 0,3 0 0,-8 0 471,4 0-471,0 0 0,-5 0 0,5 0 0,-5 0 0,-1 0 0,1 0 0,0 0 0,-1 0 0,-3 0 0,2 0 0,-7 0 0,8 0 0,-8 0 0,3 0 0,-4 0 0,0 0 0,0 0 0,0 0 0,0 0 0,0 0 0,0 0 0,-1 0 0,1 0 0,0 0 0,-1 0 0,1 0 0,0 0 0,0 0 0,-1 0 0,6 0 0,0 0 0,5 0 0,4 0 0,-3 0 0,4 0 0,-1 0 0,2 0 0,0 0 0,-1 0 0,-1 0 0,-3-4 0,9 3 0,-9-3 0,4 4 0,-1 0 0,-3-4 0,4 3 0,0-2 0,-5 3 0,5 0 0,0 0 0,-4 0 0,3 0 0,1 0 0,-4 0 0,3 0 0,-4 0 0,0 0 0,-1 0 0,1 0 0,0 0 0,-1 0 0,1 0 0,-1 0 0,1 0 0,0 0 0,-1 0 0,1 0 0,0 0 0,-1 0 0,6 0 0,-4 0 0,4 0 0,-6 0 0,1 0 0,7 0 0,-5 0 0,5 0 0,-7 0 0,0 0 0,-1-4 0,6 3 0,-9-3 0,8 4 0,-9 0 0,5 0 0,-1 0 0,-3-4 0,2 3 0,-2-2 0,3 3 0,1 0 0,-1-4 0,1 3 0,5-3 0,-4 0 0,3 3 0,-4-3 0,0 4 0,-1-4 0,6 3 0,-4-3 0,3 4 0,-4 0 0,0 0 0,-1-4 0,1 3 0,0-3 0,-1 4 0,1 0 0,-1 0 0,1 0 0,-5 0 0,4 0 0,-4 0 0,5 0 0,0 0 0,-1 0 0,1 0 0,-1 0 0,1 0 0,0 0 0,-1 0 0,1 0 0,5 0 0,-4 0 0,3 0 0,-4 0 0,0 0 0,-1 0 0,1 0 0,-5 0 0,4 0 0,-4 0 0,1 0 0,2 0 0,-7 0 0,8 0 0,-8 0 0,7 0 0,-7 0 0,8 0 0,-4 0 0,1 0 0,2 0 0,-3 0 0,1 0 0,2 0 0,-2 0 0,-1 0 0,3 0 0,-2 0 0,-1 0 0,4 0 0,-8 0 0,3 0 0,-4 0 0,4 0 0,-3 0 0,3 0 0,-4 0 0,5 0 0,-4 0 0,3 0 0,0 0 0,-3 0 0,3 0 0,-4 0 0,4 0 0,-3 0 0,8 0 0,-8 0 0,8 0 0,-8 0 0,7 0 0,-2 0 0,3 0 0,1 0 0,-5 0 0,-1 0 0,-4 0 0,0 0 0,0 0 0,0 0 0,0 0 0,0 0 0,0 0 0,0 0 0,0 0 0,0 0 0,0 0 0,0 0 0,0 0 0,0 0 0,0 0 0,0 0 0,-1 0 0,1 0 0,-4 0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7:17:51.742"/>
    </inkml:context>
    <inkml:brush xml:id="br0">
      <inkml:brushProperty name="width" value="0.05" units="cm"/>
      <inkml:brushProperty name="height" value="0.05" units="cm"/>
      <inkml:brushProperty name="color" value="#E71224"/>
    </inkml:brush>
  </inkml:definitions>
  <inkml:trace contextRef="#ctx0" brushRef="#br0">1 87 24575,'15'0'0,"7"0"0,52 0 0,-20 0 0,35 0 0,-34 0 0,-11 0 0,11 0 0,-5 0 0,0 0 0,5 0 0,-5 0 0,1 0 0,4 0 0,-11 0 0,11 0 0,-11 0 0,5 0 0,0 0 0,-6 0 0,6 0 0,-7 0 0,0 0 0,1 0 0,-1 0 0,-6 0 0,5 0 0,-11 0 0,5 0 0,-6 0 0,0 0 0,0 0 0,-5 0 0,4 0 0,-9 0 0,8 0 0,-8 0 0,4 0 0,0 0 0,-4 0 0,3 0 0,1 0 0,-4 0 0,4 0 0,0 0 0,-5 0 0,5-4 0,0 3 0,-4-3 0,8 0 0,-8 3 0,9-3 0,-9 4 0,9 0 0,-4 0 0,0-4 0,-2 3 0,1-3 0,-4 4 0,9 0 0,-9 0 0,8 0 0,-3 0 0,0 0 0,12 0 0,-10 0 0,11 0 0,-13 0 0,3 0 0,-3 0 0,5 0 0,-5 0 0,4 0 0,-4 0 0,5 0 0,0 0 0,6 0 0,-5 0 0,5 0 0,-6 0 0,0 0 0,0 0 0,0 0 0,12 0 0,-9 0 0,10 0 0,-14 0 0,1 0 0,-5 0 0,4 0 0,-4 0 0,5 0 0,-5 0 0,4 0 0,-4 0 0,5 0 0,-5 0 0,4 0 0,-4 0 0,5 0 0,0 0 0,-1 0 0,-4 0 0,3 0 0,-8 0 0,9 0 0,-9 0 0,4 0 0,-6 4 0,1-3 0,0 6 0,-1-6 0,6 3 0,-4-4 0,9 5 0,-9-4 0,3 3 0,1-4 0,-4 4 0,4-3 0,-6 3 0,1 0 0,-1-3 0,6 3 0,-4-4 0,4 0 0,0 0 0,0 0 0,1 0 0,4 0 0,-9 0 0,9 4 0,-4-3 0,5 3 0,-5-4 0,4 0 0,-5 0 0,12 0 0,-9 0 0,7 0 0,-9 0 0,6 0 0,-1 0 0,-5 0 0,3 0 0,-8 0 0,4 0 0,-6 0 0,1 0 0,0 0 0,-1 0 0,1 0 0,0 0 0,-1 0 0,1 0 0,0 4 0,-1-3 0,1 3 0,0-4 0,-1 4 0,1-3 0,-1 7 0,6-7 0,-4 3 0,4-4 0,-6 0 0,-3 0 0,2 0 0,-6 0 0,2 0 0,15 0 0,15-6 0,30-7 0,11-1 0,9-5 0,0 11 0,-9-3 0,-29 10 0,0 1 0,18-5 0,-14 4 0,-1 2 0,13-1 0,21 0 0,-25 0 0,-1 0 0,-15 0 0,-7 0 0,-8 0 0,-6 0 0,-5 0 0,3 0 0,-8 0 0,4 0 0,0 0 0,-5 0 0,10 0 0,-4 0 0,0 0 0,4 0 0,8 0 0,-3 0 0,8 0 0,-12 0 0,-5 0 0,4 0 0,-9 0 0,9 0 0,-10 0 0,5 0 0,-5 0 0,0 0 0,-1 0 0,1 0 0,0 0 0,-5 0 0,9 0 0,-8 0 0,9 0 0,0 0 0,1 0 0,0 0 0,3 0 0,10 0 0,-4 0 0,8 0 0,-17 0 0,4 0 0,-4 0 0,5 0 0,0 0 0,0 0 0,-5 0 0,4 0 0,-4 0 0,5 0 0,0 0 0,0 0 0,0 0 0,-5 0 0,4 0 0,1 0 0,2 0 0,4 0 0,-6 0 0,5-5 0,-3 4 0,9-9 0,-9 9 0,9-4 0,-9 1 0,3 3 0,1-3 0,-4 4 0,3 0 0,-5 0 0,0 0 0,0 0 0,6 0 0,-4 0 0,4 0 0,0 0 0,-5 0 0,5 0 0,0 0 0,-5 0 0,5 0 0,-6 0 0,0 0 0,0 0 0,0 0 0,0 0 0,-5 0 0,4 0 0,-4 0 0,5 0 0,0 0 0,0 0 0,0 0 0,6 0 0,-5 4 0,5-3 0,-6 3 0,0-4 0,-5 0 0,4 5 0,-4-4 0,0 3 0,4-4 0,-9 0 0,8 0 0,-3 0 0,0 0 0,4 0 0,-4 0 0,5 0 0,0 0 0,0 0 0,0 4 0,0-3 0,0 4 0,0-5 0,0 4 0,0-3 0,0 7 0,-5-6 0,4 2 0,-4-4 0,5 0 0,0 0 0,0 0 0,6 0 0,-5 0 0,5 0 0,-11 0 0,4 0 0,-4 0 0,5 0 0,0 4 0,0-3 0,0 3 0,6-4 0,1 0 0,6 0 0,7 0 0,-5 0 0,11 0 0,-11 0 0,12 6 0,-13-5 0,6 4 0,0 0 0,-5-4 0,5 9 0,-13-9 0,4 8 0,-3-8 0,-1 4 0,5-5 0,-11 0 0,5 0 0,-11 0 0,-1 0 0,2 0 0,20 0 0,12 0 0,17 0 0,-1 0 0,9 0 0,10 0 0,-36 0 0,0 0 0,41 0 0,-37-3 0,-2 0 0,20 1 0,21-4 0,-24 1 0,0-2 0,-17 0 0,-10-3 0,-11 9 0,-2-8 0,-6 8 0,0-3 0,-5 4 0,3 0 0,-8-4 0,9 3 0,-4-3 0,0 0 0,4 3 0,-4-7 0,5 2 0,0-4 0,0 5 0,0-4 0,0 8 0,-5-7 0,3 7 0,-3-3 0,11 4 0,-4 0 0,4 0 0,-6 0 0,0 0 0,0 0 0,6 0 0,-5-4 0,5 2 0,-6-2 0,6 4 0,-4 0 0,3 0 0,1 0 0,2 0 0,-1 0 0,5 0 0,-5 0 0,0 0 0,5 0 0,-10 0 0,3 0 0,-5 0 0,0 0 0,0 0 0,-5 0 0,4 0 0,-4 0 0,5 0 0,0 0 0,-5 0 0,4 0 0,-4 0 0,5 0 0,-5 0 0,4 0 0,-4 0 0,-1 0 0,5 0 0,-9 0 0,4 0 0,-5 4 0,-1-3 0,1 7 0,0-7 0,-1 3 0,1 0 0,0-3 0,-1 3 0,1 0 0,-1-3 0,1 2 0,0-3 0,-1 0 0,1 0 0,0 0 0,-5 0 0,4 0 0,-4 0 0,0 0 0,-1 0 0,1 0 0,0 0 0,0 0 0,4 0 0,-8 0 0,8 0 0,-4 0 0,5 0 0,-1 4 0,-3-3 0,2 3 0,-7-4 0,8 0 0,-8 0 0,3 4 0,-4-3 0,0 2 0,0-3 0,0 0 0,0 0 0,-4 3 0,-1-2 0,-3 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7:18:00.162"/>
    </inkml:context>
    <inkml:brush xml:id="br0">
      <inkml:brushProperty name="width" value="0.05" units="cm"/>
      <inkml:brushProperty name="height" value="0.05" units="cm"/>
      <inkml:brushProperty name="color" value="#E71224"/>
    </inkml:brush>
  </inkml:definitions>
  <inkml:trace contextRef="#ctx0" brushRef="#br0">1 123 24575,'33'0'0,"-2"0"-9831,43 0 8341,14 0 1490,-11 0 1652,18 0-1652,-36 0 1796,15 0-1796,-1 0 0,-6 0 0,-3 0 6244,-14 0-6244,-1 0 1506,-12 0-1506,3 0 123,-9 0-123,4 0 0,-6 0 0,-5 0 0,3 0 0,-3 0 0,0 0 0,4 0 0,-9 0 0,9 0 0,-9 0 0,8 0 0,-8 0 0,4 0 0,-5 0 0,-1 0 0,-3 0 0,2 0 0,-7 0 0,8 0 0,-4 0 0,0 0 0,4 0 0,-4 0 0,1 0 0,2 0 0,-2 0 0,-1 0 0,4 0 0,-4 0 0,0 0 0,4 0 0,-4 0 0,0 0 0,4 0 0,-8 0 0,3 0 0,1 0 0,-4 0 0,3 0 0,0 0 0,-3 0 0,8 0 0,-4 0 0,5 0 0,5-4 0,0 3 0,1-4 0,4 1 0,-4 3 0,11-8 0,-5 8 0,5-4 0,-6 5 0,0 0 0,0 0 0,0 0 0,0 0 0,0 0 0,6 0 0,-4 0 0,9 0 0,-3 0 0,5 0 0,0 0 0,0 0 0,1 0 0,5 0 0,-4 0 0,12 0 0,-13 0 0,13 0 0,-6 0 0,0-5 0,6 4 0,-6-9 0,0 4 0,-1-5 0,-7 1 0,0-1 0,-5 1 0,-3 4 0,-10-2 0,4 7 0,-9-7 0,4 7 0,-6-3 0,1 4 0,5 0 0,-4 0 0,3 0 0,-4 0 0,0 0 0,-1 0 0,1 0 0,0 0 0,-1 0 0,1 0 0,-1 0 0,1 0 0,-5 0 0,4 0 0,-4 0 0,5 0 0,-5 0 0,4 0 0,-4 0 0,5 4 0,-1-3 0,1 7 0,0-7 0,-1 3 0,1-1 0,-1-2 0,-3 7 0,2-7 0,-2 6 0,3-6 0,1 7 0,0-3 0,-5 0 0,4-1 0,-4-4 0,5 4 0,-1-3 0,1 3 0,0-4 0,-5 3 0,-1-2 0,0 3 0,-3-4 0,4 3 0,-5-2 0,4 3 0,-3-4 0,3 0 0,-4 0 0,0 0 0,0 3 0,0-2 0,0 3 0,0-1 0,4-2 0,-3 3 0,8-4 0,-4 0 0,1 0 0,21 0 0,-17 0 0,15 0 0,-16 0 0,-8 0 0,7 0 0,-7 0 0,8 0 0,-4 0 0,0 0 0,4 0 0,-4 0 0,5 0 0,-5 0 0,4 0 0,-4 0 0,5 0 0,-1 0 0,1 0 0,5 0 0,-4 0 0,3 0 0,-4 0 0,5 0 0,-4 0 0,3 0 0,1 0 0,-4 0 0,9 0 0,-4 0 0,5 0 0,0 0 0,-5 0 0,4 0 0,-4 0 0,0-4 0,-2 3 0,-4-3 0,-5 0 0,0 3 0,7-2 0,21 3 0,8 0 0,23 5 0,-6 2 0,8 5 0,-24-5 0,0-1 0,23 2 0,-15-2 0,0 0 0,21-4 0,-29 4 0,1 0 0,32-5 0,-1 5 0,-23-6 0,4 0 0,-25 0 0,9 0 0,-16 0 0,-2 0 0,-1 0 0,-9 0 0,9 0 0,-9 0 0,9 0 0,-10 0 0,10 0 0,-9 0 0,9 0 0,-4 0 0,11 0 0,-5 0 0,11 0 0,-11 0 0,5-4 0,-6 3 0,0-4 0,0 1 0,-5 3 0,4-3 0,-9 4 0,8 0 0,-3 0 0,5 0 0,0 0 0,0 0 0,6 0 0,-4 0 0,9 0 0,-9 0-3392,34-4 0,4-1 3392,-21 3 0,18-4 0,-5 0 0,-37 4 0,5-2 0,0 4 0,-5-4 0,4 3 6784,-4-3-6784,5 4 0,0 0 0,-5 0 0,3 0 0,-3 0 0,0 0 0,4 0 0,-9 0 0,9 0 0,-4 0 0,5 0 0,0 0 0,0-4 0,-5 3 0,3-3 0,-3 4 0,0 0 0,4 0 0,-9 0 0,9 0 0,-4 0 0,5 0 0,0 0 0,0 0 0,0 0 0,0 0 0,0 0 0,0 0 0,0 0 0,-5 0 0,4 0 0,-4 0 0,5 0 0,0 0 0,-5 0 0,4 0 0,-10 0 0,10 0 0,-4 0 0,0 0 0,4 0 0,-4 0 0,5 0 0,0 0 0,6 0 0,-5 0 0,5 4 0,0-3 0,1 3 0,1 1 0,-3-4 0,1 8 0,-4-8 0,4 3 0,-11 0 0,3-3 0,-8 3 0,4 0 0,-5-3 0,-1 3 0,1-4 0,0 0 0,-5 0 0,4 0 0,-8 0 0,3 0 0,4 0 0,-6 0 0,10 0 0,-11 0 0,7 0 0,1 0 0,2 0 0,2 0 0,-3 0 0,-1 0 0,-3 0 0,2 0 0,-2 0 0,3 0 0,1 0 0,-1 0 0,1 0 0,0 0 0,-1 0 0,1 0 0,0 0 0,-1 0 0,-4 0 0,4 0 0,-8 0 0,8 0 0,-8 0 0,3 0 0,0 0 0,-3 0 0,3 0 0,-4 0 0,0 0 0,0 0 0,0 0 0,0 0 0,0 0 0,0 0 0,0 0 0,0 0 0,-1 0 0,1 0 0,-1 0 0,1 0 0,-1 0 0,1 0 0,-1 0 0,0 0 0,1 0 0,-1 0 0,1 0 0,0 0 0,0 0 0,0 0 0,-1 0 0,1 0 0,-1 0 0,1 0 0,0 0 0,0 0 0,0 0 0,0 0 0,0 0 0,0 0 0,0 0 0,-1 0 0,1 0 0,0 0 0,-1-4 0,1 4 0,0-4 0,0 4 0,5 0 0,-4 0 0,3 0 0,-4 0 0,-4-3 0,0-1 0,-4-4 0,0 4 0,0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7:18:04.038"/>
    </inkml:context>
    <inkml:brush xml:id="br0">
      <inkml:brushProperty name="width" value="0.05" units="cm"/>
      <inkml:brushProperty name="height" value="0.05" units="cm"/>
      <inkml:brushProperty name="color" value="#E71224"/>
    </inkml:brush>
  </inkml:definitions>
  <inkml:trace contextRef="#ctx0" brushRef="#br0">1 99 24575,'29'0'0,"70"0"0,-10 0 0,-23 0 0,1 0 0,-12 0 0,-2 0 0,0 0 0,1 0 0,18 0 0,1 0 0,-5 0 0,-1 0-1282,1 0 0,-1 0 1282,0 0 0,-4 0 0,28 0 44,-33 0 1,-1 0-45,22 0 0,-25 0 0,1 0 0,30 0 0,14 0 0,-25 0 0,8 0 589,-16 0-589,-1 0 0,-9 0 0,0 0 0,-6 0 0,-7 0 1286,-3 0-1286,-14 0 600,7 0-600,-14 0 0,4 0 0,-5 0 0,-1 0 0,1 0 0,0 0 0,-1 0 0,1 0 0,0 0 0,-1 0 0,6 0 0,-4 0 0,9 0 0,-9 0 0,8 0 0,-3 0 0,6 0 0,-7 0 0,5 0 0,-4 0 0,5 0 0,0 0 0,6 0 0,-5 0 0,11 0 0,-10 0 0,9 0 0,-9 0 0,4 0 0,-1 0 0,-3 0 0,4 0 0,0 0 0,-5 0 0,5 0 0,-6 0 0,6 0 0,-5 0 0,5 0 0,-6 0 0,6 0 0,-4 0 0,4 0 0,-6 0 0,0 0 0,0 0 0,0 0 0,0 0 0,0 0 0,0 0 0,-5 0 0,4-4 0,-4 2 0,5-2 0,0 4 0,0 0 0,0 0 0,0 0 0,0 0 0,0 0 0,0 0 0,0 0 0,6 0 0,-5 0 0,5 0 0,0 0 0,-5 0 0,5 0 0,-6 0 0,0 0 0,-5 0 0,4 0 0,-4 0 0,0 0 0,4 0 0,-4 0 0,5 0 0,0 0 0,0 0 0,5 0 0,-3-4 0,3 3 0,-5-4 0,6 1 0,-4 2 0,3-2 0,-10 4 0,4 0 0,-4 0 0,0 0 0,4 0 0,-4 0 0,5 0 0,0-5 0,0 4 0,0-3 0,0-1 0,0 4 0,0-7 0,0 2 0,0-4 0,0 1 0,-5 3 0,-1-2 0,-10 7 0,-1-3 0,-4 4 0,0 0 0,29 0 0,6 0 0,31 0 0,-9 0 0,7 0 0,-13 0 0,6 0 0,34 0 0,-37 0 0,-9 0 0,-1 0 0,1 0 0,11 0 0,-14 0 0,-1 0 0,-13 0 0,-1 0 0,-11 0 0,4 0 0,-9 0 0,4 0 0,-1 0 0,-3 0 0,9 0 0,-9 0 0,8 0 0,-3 0 0,5 0 0,0 0 0,0 0 0,0 0 0,0 0 0,1 0 0,-1 0 0,0 0 0,-5 0 0,3 0 0,-3 0 0,5 0 0,0 0 0,0 0 0,6 0 0,-4 0 0,4 0 0,0 0 0,-5 0 0,5 0 0,-6 0 0,0 0 0,-5 0 0,4 0 0,-4 0 0,0 0 0,3 0 0,-3 0 0,0 0 0,4 0 0,-9 0 0,9 0 0,-9 0 0,3 0 0,-4 0 0,-1 0 0,1 0 0,0 0 0,-5 0 0,4 0 0,-8 0 0,7 0 0,-7 0 0,4 0 0,-1 0 0,-3 0 0,3 0 0,-4 0 0,0 0 0,0 0 0,0 0 0,0 0 0,0 0 0,0 0 0,0 0 0,-4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850D8A-AAB3-964D-99E5-BA26F602F79D}" type="datetimeFigureOut">
              <a:rPr lang="en-US" smtClean="0"/>
              <a:pPr/>
              <a:t>1/31/2024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70F82A-B685-0D4C-882B-03318B8609DB}" type="slidenum">
              <a:rPr lang="en-US" smtClean="0"/>
              <a:pPr/>
              <a:t>‹#›</a:t>
            </a:fld>
            <a:endParaRPr lang="en-US"/>
          </a:p>
        </p:txBody>
      </p:sp>
    </p:spTree>
    <p:extLst>
      <p:ext uri="{BB962C8B-B14F-4D97-AF65-F5344CB8AC3E}">
        <p14:creationId xmlns:p14="http://schemas.microsoft.com/office/powerpoint/2010/main" val="6441212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B70F82A-B685-0D4C-882B-03318B8609DB}" type="slidenum">
              <a:rPr lang="en-US" smtClean="0"/>
              <a:pPr/>
              <a:t>1</a:t>
            </a:fld>
            <a:endParaRPr lang="en-US"/>
          </a:p>
        </p:txBody>
      </p:sp>
    </p:spTree>
    <p:extLst>
      <p:ext uri="{BB962C8B-B14F-4D97-AF65-F5344CB8AC3E}">
        <p14:creationId xmlns:p14="http://schemas.microsoft.com/office/powerpoint/2010/main" val="2749903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self driving = FSD </a:t>
            </a:r>
          </a:p>
        </p:txBody>
      </p:sp>
      <p:sp>
        <p:nvSpPr>
          <p:cNvPr id="4" name="Slide Number Placeholder 3"/>
          <p:cNvSpPr>
            <a:spLocks noGrp="1"/>
          </p:cNvSpPr>
          <p:nvPr>
            <p:ph type="sldNum" sz="quarter" idx="5"/>
          </p:nvPr>
        </p:nvSpPr>
        <p:spPr/>
        <p:txBody>
          <a:bodyPr/>
          <a:lstStyle/>
          <a:p>
            <a:fld id="{6B70F82A-B685-0D4C-882B-03318B8609DB}" type="slidenum">
              <a:rPr lang="en-US" smtClean="0"/>
              <a:pPr/>
              <a:t>9</a:t>
            </a:fld>
            <a:endParaRPr lang="en-US"/>
          </a:p>
        </p:txBody>
      </p:sp>
    </p:spTree>
    <p:extLst>
      <p:ext uri="{BB962C8B-B14F-4D97-AF65-F5344CB8AC3E}">
        <p14:creationId xmlns:p14="http://schemas.microsoft.com/office/powerpoint/2010/main" val="136062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E8EAED"/>
                </a:solidFill>
                <a:effectLst/>
                <a:latin typeface="Google Sans"/>
              </a:rPr>
              <a:t>Gross domestic product (GDP)</a:t>
            </a:r>
            <a:endParaRPr lang="en-US" dirty="0"/>
          </a:p>
        </p:txBody>
      </p:sp>
      <p:sp>
        <p:nvSpPr>
          <p:cNvPr id="4" name="Slide Number Placeholder 3"/>
          <p:cNvSpPr>
            <a:spLocks noGrp="1"/>
          </p:cNvSpPr>
          <p:nvPr>
            <p:ph type="sldNum" sz="quarter" idx="5"/>
          </p:nvPr>
        </p:nvSpPr>
        <p:spPr/>
        <p:txBody>
          <a:bodyPr/>
          <a:lstStyle/>
          <a:p>
            <a:fld id="{6B70F82A-B685-0D4C-882B-03318B8609DB}" type="slidenum">
              <a:rPr lang="en-US" smtClean="0"/>
              <a:pPr/>
              <a:t>32</a:t>
            </a:fld>
            <a:endParaRPr lang="en-US"/>
          </a:p>
        </p:txBody>
      </p:sp>
    </p:spTree>
    <p:extLst>
      <p:ext uri="{BB962C8B-B14F-4D97-AF65-F5344CB8AC3E}">
        <p14:creationId xmlns:p14="http://schemas.microsoft.com/office/powerpoint/2010/main" val="3103730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b="0" i="0" dirty="0">
                <a:solidFill>
                  <a:srgbClr val="E8EAED"/>
                </a:solidFill>
                <a:effectLst/>
                <a:latin typeface="Google Sans"/>
              </a:rPr>
              <a:t>Gross domestic product (GDP)</a:t>
            </a:r>
            <a:endParaRPr lang="en-US" dirty="0"/>
          </a:p>
          <a:p>
            <a:endParaRPr lang="en-US" dirty="0"/>
          </a:p>
        </p:txBody>
      </p:sp>
      <p:sp>
        <p:nvSpPr>
          <p:cNvPr id="4" name="Slide Number Placeholder 3"/>
          <p:cNvSpPr>
            <a:spLocks noGrp="1"/>
          </p:cNvSpPr>
          <p:nvPr>
            <p:ph type="sldNum" sz="quarter" idx="5"/>
          </p:nvPr>
        </p:nvSpPr>
        <p:spPr/>
        <p:txBody>
          <a:bodyPr/>
          <a:lstStyle/>
          <a:p>
            <a:fld id="{6B70F82A-B685-0D4C-882B-03318B8609DB}" type="slidenum">
              <a:rPr lang="en-US" smtClean="0"/>
              <a:pPr/>
              <a:t>33</a:t>
            </a:fld>
            <a:endParaRPr lang="en-US"/>
          </a:p>
        </p:txBody>
      </p:sp>
    </p:spTree>
    <p:extLst>
      <p:ext uri="{BB962C8B-B14F-4D97-AF65-F5344CB8AC3E}">
        <p14:creationId xmlns:p14="http://schemas.microsoft.com/office/powerpoint/2010/main" val="3025896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BDC1C6"/>
                </a:solidFill>
                <a:effectLst/>
                <a:latin typeface="Google Sans"/>
              </a:rPr>
              <a:t>Neurons communicate through electrical currents called action potentials, which are either excitatory or inhibitory. Excitatory currents are those that prompt one neuron to share information with the next through an action potential, while inhibitory currents reduce the probability that such a transfer will take place.</a:t>
            </a:r>
            <a:endParaRPr lang="en-US" dirty="0"/>
          </a:p>
        </p:txBody>
      </p:sp>
      <p:sp>
        <p:nvSpPr>
          <p:cNvPr id="4" name="Slide Number Placeholder 3"/>
          <p:cNvSpPr>
            <a:spLocks noGrp="1"/>
          </p:cNvSpPr>
          <p:nvPr>
            <p:ph type="sldNum" sz="quarter" idx="5"/>
          </p:nvPr>
        </p:nvSpPr>
        <p:spPr/>
        <p:txBody>
          <a:bodyPr/>
          <a:lstStyle/>
          <a:p>
            <a:fld id="{6B70F82A-B685-0D4C-882B-03318B8609DB}" type="slidenum">
              <a:rPr lang="en-US" smtClean="0"/>
              <a:pPr/>
              <a:t>46</a:t>
            </a:fld>
            <a:endParaRPr lang="en-US"/>
          </a:p>
        </p:txBody>
      </p:sp>
    </p:spTree>
    <p:extLst>
      <p:ext uri="{BB962C8B-B14F-4D97-AF65-F5344CB8AC3E}">
        <p14:creationId xmlns:p14="http://schemas.microsoft.com/office/powerpoint/2010/main" val="2741546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70F82A-B685-0D4C-882B-03318B8609DB}" type="slidenum">
              <a:rPr lang="en-US" smtClean="0"/>
              <a:pPr/>
              <a:t>51</a:t>
            </a:fld>
            <a:endParaRPr lang="en-US"/>
          </a:p>
        </p:txBody>
      </p:sp>
    </p:spTree>
    <p:extLst>
      <p:ext uri="{BB962C8B-B14F-4D97-AF65-F5344CB8AC3E}">
        <p14:creationId xmlns:p14="http://schemas.microsoft.com/office/powerpoint/2010/main" val="3031420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25AA6265-4DB0-FA45-B75F-30059C73C432}" type="datetime1">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72281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0685370-C227-9241-A71F-E38B51D91119}" type="datetime1">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19224-340E-4140-A4D7-BC85D10498F4}" type="slidenum">
              <a:rPr lang="en-US" smtClean="0"/>
              <a:pPr/>
              <a:t>‹#›</a:t>
            </a:fld>
            <a:endParaRPr lang="en-US"/>
          </a:p>
        </p:txBody>
      </p:sp>
    </p:spTree>
    <p:extLst>
      <p:ext uri="{BB962C8B-B14F-4D97-AF65-F5344CB8AC3E}">
        <p14:creationId xmlns:p14="http://schemas.microsoft.com/office/powerpoint/2010/main" val="2185168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7A965DE-9B72-A247-B383-561F06D5B024}" type="datetime1">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19224-340E-4140-A4D7-BC85D10498F4}" type="slidenum">
              <a:rPr lang="en-US" smtClean="0"/>
              <a:pPr/>
              <a:t>‹#›</a:t>
            </a:fld>
            <a:endParaRPr lang="en-US"/>
          </a:p>
        </p:txBody>
      </p:sp>
    </p:spTree>
    <p:extLst>
      <p:ext uri="{BB962C8B-B14F-4D97-AF65-F5344CB8AC3E}">
        <p14:creationId xmlns:p14="http://schemas.microsoft.com/office/powerpoint/2010/main" val="1539771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797753"/>
            <a:ext cx="7315200" cy="1406256"/>
          </a:xfrm>
        </p:spPr>
        <p:txBody>
          <a:bodyPr anchor="b">
            <a:normAutofit/>
          </a:bodyPr>
          <a:lstStyle>
            <a:lvl1pPr algn="r">
              <a:defRPr sz="4050">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114800" y="4767264"/>
            <a:ext cx="2057400" cy="273844"/>
          </a:xfrm>
        </p:spPr>
        <p:txBody>
          <a:bodyPr/>
          <a:lstStyle/>
          <a:p>
            <a:fld id="{25AA6265-4DB0-FA45-B75F-30059C73C432}" type="datetime1">
              <a:rPr lang="en-US" smtClean="0"/>
              <a:pPr/>
              <a:t>1/31/2024</a:t>
            </a:fld>
            <a:endParaRPr lang="en-US"/>
          </a:p>
        </p:txBody>
      </p:sp>
      <p:cxnSp>
        <p:nvCxnSpPr>
          <p:cNvPr id="7" name="Straight Connector 6"/>
          <p:cNvCxnSpPr/>
          <p:nvPr/>
        </p:nvCxnSpPr>
        <p:spPr>
          <a:xfrm>
            <a:off x="685800" y="2317221"/>
            <a:ext cx="7772400" cy="0"/>
          </a:xfrm>
          <a:prstGeom prst="line">
            <a:avLst/>
          </a:prstGeom>
          <a:ln w="6350" cap="flat" cmpd="sng" algn="ctr">
            <a:solidFill>
              <a:schemeClr val="bg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Subtitle 2"/>
          <p:cNvSpPr>
            <a:spLocks noGrp="1"/>
          </p:cNvSpPr>
          <p:nvPr>
            <p:ph type="subTitle" idx="1"/>
          </p:nvPr>
        </p:nvSpPr>
        <p:spPr>
          <a:xfrm>
            <a:off x="1371600" y="2514600"/>
            <a:ext cx="6400800" cy="1314450"/>
          </a:xfrm>
        </p:spPr>
        <p:txBody>
          <a:bodyPr/>
          <a:lstStyle>
            <a:lvl1pPr marL="0" indent="0" algn="ctr">
              <a:buNone/>
              <a:defRPr sz="2400">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endParaRPr lang="en-US" sz="1800">
              <a:solidFill>
                <a:srgbClr val="FFFFFF"/>
              </a:solidFill>
            </a:endParaRPr>
          </a:p>
        </p:txBody>
      </p:sp>
    </p:spTree>
    <p:extLst>
      <p:ext uri="{BB962C8B-B14F-4D97-AF65-F5344CB8AC3E}">
        <p14:creationId xmlns:p14="http://schemas.microsoft.com/office/powerpoint/2010/main" val="690847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83965"/>
            <a:ext cx="7886700" cy="994172"/>
          </a:xfrm>
        </p:spPr>
        <p:txBody>
          <a:bodyPr>
            <a:normAutofit/>
          </a:bodyPr>
          <a:lstStyle>
            <a:lvl1pPr>
              <a:defRPr sz="2800"/>
            </a:lvl1p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6A89A07-4898-904E-A275-A7DAA3332C00}" type="datetime1">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19224-340E-4140-A4D7-BC85D10498F4}" type="slidenum">
              <a:rPr lang="en-US" smtClean="0"/>
              <a:pPr/>
              <a:t>‹#›</a:t>
            </a:fld>
            <a:endParaRPr lang="en-US"/>
          </a:p>
        </p:txBody>
      </p:sp>
    </p:spTree>
    <p:extLst>
      <p:ext uri="{BB962C8B-B14F-4D97-AF65-F5344CB8AC3E}">
        <p14:creationId xmlns:p14="http://schemas.microsoft.com/office/powerpoint/2010/main" val="501277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GB"/>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720EB9D-0D87-7A40-A394-2BF36BFFD56A}" type="datetime1">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19224-340E-4140-A4D7-BC85D10498F4}" type="slidenum">
              <a:rPr lang="en-US" smtClean="0"/>
              <a:pPr/>
              <a:t>‹#›</a:t>
            </a:fld>
            <a:endParaRPr lang="en-US"/>
          </a:p>
        </p:txBody>
      </p:sp>
    </p:spTree>
    <p:extLst>
      <p:ext uri="{BB962C8B-B14F-4D97-AF65-F5344CB8AC3E}">
        <p14:creationId xmlns:p14="http://schemas.microsoft.com/office/powerpoint/2010/main" val="939142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ED5AE72C-71F0-A843-8D47-9D11E90B96D8}" type="datetime1">
              <a:rPr lang="en-US" smtClean="0"/>
              <a:pPr/>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19224-340E-4140-A4D7-BC85D10498F4}" type="slidenum">
              <a:rPr lang="en-US" smtClean="0"/>
              <a:pPr/>
              <a:t>‹#›</a:t>
            </a:fld>
            <a:endParaRPr lang="en-US"/>
          </a:p>
        </p:txBody>
      </p:sp>
    </p:spTree>
    <p:extLst>
      <p:ext uri="{BB962C8B-B14F-4D97-AF65-F5344CB8AC3E}">
        <p14:creationId xmlns:p14="http://schemas.microsoft.com/office/powerpoint/2010/main" val="54731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GB"/>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A5D319BF-021B-0E49-B2A6-5E63BEB02D20}" type="datetime1">
              <a:rPr lang="en-US" smtClean="0"/>
              <a:pPr/>
              <a:t>1/31/2024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019224-340E-4140-A4D7-BC85D10498F4}" type="slidenum">
              <a:rPr lang="en-US" smtClean="0"/>
              <a:pPr/>
              <a:t>‹#›</a:t>
            </a:fld>
            <a:endParaRPr lang="en-US"/>
          </a:p>
        </p:txBody>
      </p:sp>
    </p:spTree>
    <p:extLst>
      <p:ext uri="{BB962C8B-B14F-4D97-AF65-F5344CB8AC3E}">
        <p14:creationId xmlns:p14="http://schemas.microsoft.com/office/powerpoint/2010/main" val="1325668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B5792AC4-F57F-654F-AF33-6EC318AB8F27}" type="datetime1">
              <a:rPr lang="en-US" smtClean="0"/>
              <a:pPr/>
              <a:t>1/31/2024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019224-340E-4140-A4D7-BC85D10498F4}" type="slidenum">
              <a:rPr lang="en-US" smtClean="0"/>
              <a:pPr/>
              <a:t>‹#›</a:t>
            </a:fld>
            <a:endParaRPr lang="en-US"/>
          </a:p>
        </p:txBody>
      </p:sp>
    </p:spTree>
    <p:extLst>
      <p:ext uri="{BB962C8B-B14F-4D97-AF65-F5344CB8AC3E}">
        <p14:creationId xmlns:p14="http://schemas.microsoft.com/office/powerpoint/2010/main" val="2044646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6A1C3D-5D5D-EE4C-BA66-69F6463C2A0D}" type="datetime1">
              <a:rPr lang="en-US" smtClean="0"/>
              <a:pPr/>
              <a:t>1/31/2024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019224-340E-4140-A4D7-BC85D10498F4}" type="slidenum">
              <a:rPr lang="en-US" smtClean="0"/>
              <a:pPr/>
              <a:t>‹#›</a:t>
            </a:fld>
            <a:endParaRPr lang="en-US"/>
          </a:p>
        </p:txBody>
      </p:sp>
    </p:spTree>
    <p:extLst>
      <p:ext uri="{BB962C8B-B14F-4D97-AF65-F5344CB8AC3E}">
        <p14:creationId xmlns:p14="http://schemas.microsoft.com/office/powerpoint/2010/main" val="4293632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077494B5-94B3-BE44-9F82-444CBFA6DCA8}" type="datetime1">
              <a:rPr lang="en-US" smtClean="0"/>
              <a:pPr/>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19224-340E-4140-A4D7-BC85D10498F4}" type="slidenum">
              <a:rPr lang="en-US" smtClean="0"/>
              <a:pPr/>
              <a:t>‹#›</a:t>
            </a:fld>
            <a:endParaRPr lang="en-US"/>
          </a:p>
        </p:txBody>
      </p:sp>
    </p:spTree>
    <p:extLst>
      <p:ext uri="{BB962C8B-B14F-4D97-AF65-F5344CB8AC3E}">
        <p14:creationId xmlns:p14="http://schemas.microsoft.com/office/powerpoint/2010/main" val="2693173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5076E720-703F-AA48-B5FD-CAEB26C9CF96}" type="datetime1">
              <a:rPr lang="en-US" smtClean="0"/>
              <a:pPr/>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19224-340E-4140-A4D7-BC85D10498F4}" type="slidenum">
              <a:rPr lang="en-US" smtClean="0"/>
              <a:pPr/>
              <a:t>‹#›</a:t>
            </a:fld>
            <a:endParaRPr lang="en-US"/>
          </a:p>
        </p:txBody>
      </p:sp>
    </p:spTree>
    <p:extLst>
      <p:ext uri="{BB962C8B-B14F-4D97-AF65-F5344CB8AC3E}">
        <p14:creationId xmlns:p14="http://schemas.microsoft.com/office/powerpoint/2010/main" val="4146273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6AAAADC-95E9-F045-8DD1-7573E4EA7ABF}" type="datetime1">
              <a:rPr lang="en-US" smtClean="0"/>
              <a:pPr/>
              <a:t>1/31/2024</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C019224-340E-4140-A4D7-BC85D10498F4}" type="slidenum">
              <a:rPr lang="en-US" smtClean="0"/>
              <a:pPr/>
              <a:t>‹#›</a:t>
            </a:fld>
            <a:endParaRPr lang="en-US"/>
          </a:p>
        </p:txBody>
      </p:sp>
    </p:spTree>
    <p:extLst>
      <p:ext uri="{BB962C8B-B14F-4D97-AF65-F5344CB8AC3E}">
        <p14:creationId xmlns:p14="http://schemas.microsoft.com/office/powerpoint/2010/main" val="23922232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49"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2.png"/><Relationship Id="rId7" Type="http://schemas.openxmlformats.org/officeDocument/2006/relationships/customXml" Target="../ink/ink17.xml"/><Relationship Id="rId12" Type="http://schemas.openxmlformats.org/officeDocument/2006/relationships/image" Target="../media/image35.png"/><Relationship Id="rId2" Type="http://schemas.openxmlformats.org/officeDocument/2006/relationships/hyperlink" Target="https://www.indiatoday.in/technology/news/story/robot-confuses-man-for-a-box-of-vegetables-pushes-him-to-death-in-factory-2460977-2023-11-09" TargetMode="Externa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customXml" Target="../ink/ink19.xml"/><Relationship Id="rId5" Type="http://schemas.openxmlformats.org/officeDocument/2006/relationships/customXml" Target="../ink/ink16.xml"/><Relationship Id="rId10" Type="http://schemas.openxmlformats.org/officeDocument/2006/relationships/image" Target="../media/image34.png"/><Relationship Id="rId4" Type="http://schemas.openxmlformats.org/officeDocument/2006/relationships/image" Target="../media/image24.png"/><Relationship Id="rId9" Type="http://schemas.openxmlformats.org/officeDocument/2006/relationships/customXml" Target="../ink/ink18.xml"/></Relationships>
</file>

<file path=ppt/slides/_rels/slide11.xml.rels><?xml version="1.0" encoding="UTF-8" standalone="yes"?>
<Relationships xmlns="http://schemas.openxmlformats.org/package/2006/relationships"><Relationship Id="rId3" Type="http://schemas.openxmlformats.org/officeDocument/2006/relationships/hyperlink" Target="https://www.nature.com/articles/s42256-022-00465-9" TargetMode="Externa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hyperlink" Target="https://decrypt.co/126122/meet-chaos-gpt-ai-tool-destroy-humanity"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time.com/6256529/bing-openai-chatgpt-danger-alignment/"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safe.ai/statement-on-ai-risk#open-letter"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ourworldindata.org/economic-growth"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ourworldindata.org/economic-growth"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hyperlink" Target="https://www.whitehouse.gov/briefing-room/statements-releases/2023/10/30/fact-sheet-president-biden-issues-executive-order-on-safe-secure-and-trustworthy-artificial-intelligence/" TargetMode="External"/><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8.png"/><Relationship Id="rId4" Type="http://schemas.openxmlformats.org/officeDocument/2006/relationships/customXml" Target="../ink/ink1.xml"/><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2.xml"/><Relationship Id="rId1" Type="http://schemas.openxmlformats.org/officeDocument/2006/relationships/video" Target="https://www.youtube.com/embed/yWDUzNiWPJA?feature=oembed" TargetMode="External"/><Relationship Id="rId4" Type="http://schemas.openxmlformats.org/officeDocument/2006/relationships/hyperlink" Target="https://www.youtube.com/watch?v=yWDUzNiWPJA"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twitter.com/ashbeauchamp/status/1748034519104450874/" TargetMode="External"/><Relationship Id="rId2" Type="http://schemas.openxmlformats.org/officeDocument/2006/relationships/hyperlink" Target="https://www.ndtv.com/offbeat/ai-chatbot-goes-rogue-swears-at-customer-and-slams-company-in-uk-4900202" TargetMode="Externa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Artificial_neural_network" TargetMode="External"/><Relationship Id="rId2" Type="http://schemas.openxmlformats.org/officeDocument/2006/relationships/hyperlink" Target="https://en.wikipedia.org/wiki/Neural_network" TargetMode="Externa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machine-learning.paperspace.com/wiki/activation-function"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enr78tJkTLE" TargetMode="External"/><Relationship Id="rId2" Type="http://schemas.openxmlformats.org/officeDocument/2006/relationships/slideLayout" Target="../slideLayouts/slideLayout2.xml"/><Relationship Id="rId1" Type="http://schemas.openxmlformats.org/officeDocument/2006/relationships/video" Target="https://www.youtube.com/embed/enr78tJkTLE?feature=oembed" TargetMode="Externa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hyperlink" Target="https://peat-soda-5b8.notion.site/Picking-a-Project-d7ed1a25a15444db800bc8f70f54e8a6" TargetMode="External"/><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hyperlink" Target="https://youtu.be/jZl55PsfZJQ?si=3wD5xxRHgnD1p1fR" TargetMode="External"/><Relationship Id="rId2" Type="http://schemas.openxmlformats.org/officeDocument/2006/relationships/slideLayout" Target="../slideLayouts/slideLayout2.xml"/><Relationship Id="rId1" Type="http://schemas.openxmlformats.org/officeDocument/2006/relationships/video" Target="https://www.youtube.com/embed/jZl55PsfZJQ?feature=oembed" TargetMode="Externa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hyperlink" Target="https://www.theguardian.com/world/2023/dec/01/the-gospel-how-israel-uses-ai-to-select-bombing-targets" TargetMode="External"/><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14.png"/><Relationship Id="rId4" Type="http://schemas.openxmlformats.org/officeDocument/2006/relationships/customXml" Target="../ink/ink4.xml"/><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customXml" Target="../ink/ink8.xml"/><Relationship Id="rId2" Type="http://schemas.openxmlformats.org/officeDocument/2006/relationships/hyperlink" Target="https://techcrunch.com/2023/06/06/a-waymo-self-driving-car-killed-a-dog-in-unavoidable-accident/" TargetMode="Externa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customXml" Target="../ink/ink7.xml"/><Relationship Id="rId10" Type="http://schemas.openxmlformats.org/officeDocument/2006/relationships/image" Target="../media/image21.png"/><Relationship Id="rId4" Type="http://schemas.openxmlformats.org/officeDocument/2006/relationships/image" Target="../media/image13.png"/><Relationship Id="rId9" Type="http://schemas.openxmlformats.org/officeDocument/2006/relationships/customXml" Target="../ink/ink9.xml"/></Relationships>
</file>

<file path=ppt/slides/_rels/slide9.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27.png"/><Relationship Id="rId3" Type="http://schemas.openxmlformats.org/officeDocument/2006/relationships/hyperlink" Target="https://www.theguardian.com/technology/2022/dec/22/tesla-crash-full-self-driving-mode-san-francisco" TargetMode="External"/><Relationship Id="rId7" Type="http://schemas.openxmlformats.org/officeDocument/2006/relationships/image" Target="../media/image18.png"/><Relationship Id="rId12" Type="http://schemas.openxmlformats.org/officeDocument/2006/relationships/customXml" Target="../ink/ink13.xml"/><Relationship Id="rId17" Type="http://schemas.openxmlformats.org/officeDocument/2006/relationships/image" Target="../media/image29.png"/><Relationship Id="rId2" Type="http://schemas.openxmlformats.org/officeDocument/2006/relationships/notesSlide" Target="../notesSlides/notesSlide2.xml"/><Relationship Id="rId16"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6.png"/><Relationship Id="rId5" Type="http://schemas.openxmlformats.org/officeDocument/2006/relationships/customXml" Target="../ink/ink10.xml"/><Relationship Id="rId15" Type="http://schemas.openxmlformats.org/officeDocument/2006/relationships/image" Target="../media/image28.png"/><Relationship Id="rId10" Type="http://schemas.openxmlformats.org/officeDocument/2006/relationships/customXml" Target="../ink/ink12.xml"/><Relationship Id="rId4" Type="http://schemas.openxmlformats.org/officeDocument/2006/relationships/image" Target="../media/image17.png"/><Relationship Id="rId9" Type="http://schemas.openxmlformats.org/officeDocument/2006/relationships/image" Target="../media/image25.png"/><Relationship Id="rId14" Type="http://schemas.openxmlformats.org/officeDocument/2006/relationships/customXml" Target="../ink/ink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a:xfrm>
            <a:off x="1215136" y="797753"/>
            <a:ext cx="6785864" cy="1406256"/>
          </a:xfrm>
        </p:spPr>
        <p:txBody>
          <a:bodyPr>
            <a:normAutofit/>
          </a:bodyPr>
          <a:lstStyle/>
          <a:p>
            <a:pPr algn="ctr"/>
            <a:r>
              <a:rPr lang="en-IN" dirty="0">
                <a:solidFill>
                  <a:schemeClr val="bg1"/>
                </a:solidFill>
                <a:highlight>
                  <a:srgbClr val="C0C0C0"/>
                </a:highlight>
              </a:rPr>
              <a:t>CS7.405 Responsible &amp; Safe AI Systems</a:t>
            </a:r>
            <a:endParaRPr lang="en-US" dirty="0">
              <a:solidFill>
                <a:schemeClr val="bg1"/>
              </a:solidFill>
              <a:highlight>
                <a:srgbClr val="C0C0C0"/>
              </a:highlight>
            </a:endParaRPr>
          </a:p>
        </p:txBody>
      </p:sp>
      <p:pic>
        <p:nvPicPr>
          <p:cNvPr id="7" name="Picture 3">
            <a:extLst>
              <a:ext uri="{FF2B5EF4-FFF2-40B4-BE49-F238E27FC236}">
                <a16:creationId xmlns:a16="http://schemas.microsoft.com/office/drawing/2014/main" id="{CD7146FD-2D5F-7E47-AA90-5D2731D58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4725021"/>
            <a:ext cx="276998" cy="2769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1E354555-2193-654D-81FD-CEBF8DCD69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5713" y="4737347"/>
            <a:ext cx="253642" cy="2536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60E1C841-5FE2-CB44-902D-2CD7805103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4108" y="4747055"/>
            <a:ext cx="279369" cy="2793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a:extLst>
              <a:ext uri="{FF2B5EF4-FFF2-40B4-BE49-F238E27FC236}">
                <a16:creationId xmlns:a16="http://schemas.microsoft.com/office/drawing/2014/main" id="{9E8A96CA-D159-F74D-AB98-F437BC0309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7744" y="4731990"/>
            <a:ext cx="279368" cy="2793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1F0FD9-4BF9-C049-8E43-3B6335F28362}"/>
              </a:ext>
            </a:extLst>
          </p:cNvPr>
          <p:cNvSpPr txBox="1"/>
          <p:nvPr/>
        </p:nvSpPr>
        <p:spPr>
          <a:xfrm>
            <a:off x="4111737" y="4731990"/>
            <a:ext cx="939681" cy="300082"/>
          </a:xfrm>
          <a:prstGeom prst="rect">
            <a:avLst/>
          </a:prstGeom>
          <a:noFill/>
        </p:spPr>
        <p:txBody>
          <a:bodyPr wrap="none" rtlCol="0">
            <a:spAutoFit/>
          </a:bodyPr>
          <a:lstStyle/>
          <a:p>
            <a:r>
              <a:rPr lang="en-US" sz="1350">
                <a:solidFill>
                  <a:schemeClr val="bg1"/>
                </a:solidFill>
              </a:rPr>
              <a:t>@</a:t>
            </a:r>
            <a:r>
              <a:rPr lang="en-US" sz="1350" err="1">
                <a:solidFill>
                  <a:schemeClr val="bg1"/>
                </a:solidFill>
              </a:rPr>
              <a:t>ponguru</a:t>
            </a:r>
            <a:endParaRPr lang="en-US" sz="1350">
              <a:solidFill>
                <a:schemeClr val="bg1"/>
              </a:solidFill>
            </a:endParaRPr>
          </a:p>
        </p:txBody>
      </p:sp>
      <p:sp>
        <p:nvSpPr>
          <p:cNvPr id="11" name="TextBox 10">
            <a:extLst>
              <a:ext uri="{FF2B5EF4-FFF2-40B4-BE49-F238E27FC236}">
                <a16:creationId xmlns:a16="http://schemas.microsoft.com/office/drawing/2014/main" id="{BCC4275C-90C2-A545-B768-5E48784066F0}"/>
              </a:ext>
            </a:extLst>
          </p:cNvPr>
          <p:cNvSpPr txBox="1"/>
          <p:nvPr/>
        </p:nvSpPr>
        <p:spPr>
          <a:xfrm>
            <a:off x="1096370" y="4731990"/>
            <a:ext cx="909352" cy="300082"/>
          </a:xfrm>
          <a:prstGeom prst="rect">
            <a:avLst/>
          </a:prstGeom>
          <a:noFill/>
        </p:spPr>
        <p:txBody>
          <a:bodyPr wrap="none" rtlCol="0">
            <a:spAutoFit/>
          </a:bodyPr>
          <a:lstStyle/>
          <a:p>
            <a:r>
              <a:rPr lang="en-US" sz="1350" err="1">
                <a:solidFill>
                  <a:schemeClr val="bg1"/>
                </a:solidFill>
              </a:rPr>
              <a:t>pk.profgiri</a:t>
            </a:r>
            <a:endParaRPr lang="en-US" sz="1350">
              <a:solidFill>
                <a:schemeClr val="bg1"/>
              </a:solidFill>
            </a:endParaRPr>
          </a:p>
        </p:txBody>
      </p:sp>
      <p:sp>
        <p:nvSpPr>
          <p:cNvPr id="12" name="TextBox 11">
            <a:extLst>
              <a:ext uri="{FF2B5EF4-FFF2-40B4-BE49-F238E27FC236}">
                <a16:creationId xmlns:a16="http://schemas.microsoft.com/office/drawing/2014/main" id="{7E42C75D-6967-FE43-BA69-89E4C6B4B6F7}"/>
              </a:ext>
            </a:extLst>
          </p:cNvPr>
          <p:cNvSpPr txBox="1"/>
          <p:nvPr/>
        </p:nvSpPr>
        <p:spPr>
          <a:xfrm>
            <a:off x="2516301" y="4731990"/>
            <a:ext cx="1050288" cy="300082"/>
          </a:xfrm>
          <a:prstGeom prst="rect">
            <a:avLst/>
          </a:prstGeom>
          <a:noFill/>
        </p:spPr>
        <p:txBody>
          <a:bodyPr wrap="none" rtlCol="0">
            <a:spAutoFit/>
          </a:bodyPr>
          <a:lstStyle/>
          <a:p>
            <a:r>
              <a:rPr lang="en-US" sz="1350">
                <a:solidFill>
                  <a:schemeClr val="bg1"/>
                </a:solidFill>
              </a:rPr>
              <a:t>/in/</a:t>
            </a:r>
            <a:r>
              <a:rPr lang="en-US" sz="1350" err="1">
                <a:solidFill>
                  <a:schemeClr val="bg1"/>
                </a:solidFill>
              </a:rPr>
              <a:t>ponguru</a:t>
            </a:r>
            <a:endParaRPr lang="en-US" sz="1350">
              <a:solidFill>
                <a:schemeClr val="bg1"/>
              </a:solidFill>
            </a:endParaRPr>
          </a:p>
        </p:txBody>
      </p:sp>
      <p:sp>
        <p:nvSpPr>
          <p:cNvPr id="4" name="TextBox 3">
            <a:extLst>
              <a:ext uri="{FF2B5EF4-FFF2-40B4-BE49-F238E27FC236}">
                <a16:creationId xmlns:a16="http://schemas.microsoft.com/office/drawing/2014/main" id="{F21FE131-4EBB-8349-8E08-9BEB6C4E794C}"/>
              </a:ext>
            </a:extLst>
          </p:cNvPr>
          <p:cNvSpPr txBox="1"/>
          <p:nvPr/>
        </p:nvSpPr>
        <p:spPr>
          <a:xfrm>
            <a:off x="5814138" y="4731990"/>
            <a:ext cx="2066720" cy="300082"/>
          </a:xfrm>
          <a:prstGeom prst="rect">
            <a:avLst/>
          </a:prstGeom>
          <a:noFill/>
        </p:spPr>
        <p:txBody>
          <a:bodyPr wrap="none" rtlCol="0">
            <a:spAutoFit/>
          </a:bodyPr>
          <a:lstStyle/>
          <a:p>
            <a:r>
              <a:rPr lang="en-IN" sz="1350" err="1">
                <a:solidFill>
                  <a:schemeClr val="bg1"/>
                </a:solidFill>
              </a:rPr>
              <a:t>Ponnurangam.kumaraguru</a:t>
            </a:r>
            <a:endParaRPr lang="en-US" sz="1350">
              <a:solidFill>
                <a:schemeClr val="bg1"/>
              </a:solidFill>
            </a:endParaRPr>
          </a:p>
        </p:txBody>
      </p:sp>
      <p:sp>
        <p:nvSpPr>
          <p:cNvPr id="13" name="TextBox 12">
            <a:extLst>
              <a:ext uri="{FF2B5EF4-FFF2-40B4-BE49-F238E27FC236}">
                <a16:creationId xmlns:a16="http://schemas.microsoft.com/office/drawing/2014/main" id="{7CEBFD7C-1D83-9A42-8206-8E4E834F6BE3}"/>
              </a:ext>
            </a:extLst>
          </p:cNvPr>
          <p:cNvSpPr txBox="1"/>
          <p:nvPr/>
        </p:nvSpPr>
        <p:spPr>
          <a:xfrm>
            <a:off x="2267744" y="2447184"/>
            <a:ext cx="4519747" cy="1400383"/>
          </a:xfrm>
          <a:prstGeom prst="rect">
            <a:avLst/>
          </a:prstGeom>
          <a:noFill/>
          <a:ln>
            <a:solidFill>
              <a:srgbClr val="33A4FF"/>
            </a:solidFill>
          </a:ln>
        </p:spPr>
        <p:txBody>
          <a:bodyPr wrap="square" rtlCol="0">
            <a:spAutoFit/>
          </a:bodyPr>
          <a:lstStyle/>
          <a:p>
            <a:pPr algn="ctr"/>
            <a:endParaRPr lang="en-IN">
              <a:solidFill>
                <a:schemeClr val="bg1"/>
              </a:solidFill>
              <a:latin typeface="Segoe UI" panose="020B0502040204020203" pitchFamily="34" charset="0"/>
              <a:cs typeface="Segoe UI" panose="020B0502040204020203" pitchFamily="34" charset="0"/>
            </a:endParaRPr>
          </a:p>
          <a:p>
            <a:pPr algn="ctr"/>
            <a:r>
              <a:rPr lang="en-IN" sz="2000" err="1">
                <a:solidFill>
                  <a:schemeClr val="bg1"/>
                </a:solidFill>
                <a:latin typeface="Segoe UI" panose="020B0502040204020203" pitchFamily="34" charset="0"/>
                <a:cs typeface="Segoe UI" panose="020B0502040204020203" pitchFamily="34" charset="0"/>
              </a:rPr>
              <a:t>Ponnurangam</a:t>
            </a:r>
            <a:r>
              <a:rPr lang="en-IN" sz="2000">
                <a:solidFill>
                  <a:schemeClr val="bg1"/>
                </a:solidFill>
                <a:latin typeface="Segoe UI" panose="020B0502040204020203" pitchFamily="34" charset="0"/>
                <a:cs typeface="Segoe UI" panose="020B0502040204020203" pitchFamily="34" charset="0"/>
              </a:rPr>
              <a:t> </a:t>
            </a:r>
            <a:r>
              <a:rPr lang="en-IN" sz="2000" err="1">
                <a:solidFill>
                  <a:schemeClr val="bg1"/>
                </a:solidFill>
                <a:latin typeface="Segoe UI" panose="020B0502040204020203" pitchFamily="34" charset="0"/>
                <a:cs typeface="Segoe UI" panose="020B0502040204020203" pitchFamily="34" charset="0"/>
              </a:rPr>
              <a:t>Kumaraguru</a:t>
            </a:r>
            <a:r>
              <a:rPr lang="en-IN" sz="2000">
                <a:solidFill>
                  <a:schemeClr val="bg1"/>
                </a:solidFill>
                <a:latin typeface="Segoe UI" panose="020B0502040204020203" pitchFamily="34" charset="0"/>
                <a:cs typeface="Segoe UI" panose="020B0502040204020203" pitchFamily="34" charset="0"/>
              </a:rPr>
              <a:t> (“PK”)</a:t>
            </a:r>
          </a:p>
          <a:p>
            <a:pPr algn="ctr"/>
            <a:r>
              <a:rPr lang="en-IN" sz="2000">
                <a:solidFill>
                  <a:schemeClr val="bg1"/>
                </a:solidFill>
                <a:latin typeface="Segoe UI" panose="020B0502040204020203" pitchFamily="34" charset="0"/>
                <a:cs typeface="Segoe UI" panose="020B0502040204020203" pitchFamily="34" charset="0"/>
              </a:rPr>
              <a:t>#</a:t>
            </a:r>
            <a:r>
              <a:rPr lang="en-IN" sz="2000" err="1">
                <a:solidFill>
                  <a:schemeClr val="bg1"/>
                </a:solidFill>
                <a:latin typeface="Segoe UI" panose="020B0502040204020203" pitchFamily="34" charset="0"/>
                <a:cs typeface="Segoe UI" panose="020B0502040204020203" pitchFamily="34" charset="0"/>
              </a:rPr>
              <a:t>ProfGiri</a:t>
            </a:r>
            <a:r>
              <a:rPr lang="en-IN" sz="2000">
                <a:solidFill>
                  <a:schemeClr val="bg1"/>
                </a:solidFill>
                <a:latin typeface="Segoe UI" panose="020B0502040204020203" pitchFamily="34" charset="0"/>
                <a:cs typeface="Segoe UI" panose="020B0502040204020203" pitchFamily="34" charset="0"/>
              </a:rPr>
              <a:t> @ IIIT Hyderabad</a:t>
            </a:r>
            <a:br>
              <a:rPr lang="en-IN"/>
            </a:br>
            <a:endParaRPr lang="en-US" sz="900">
              <a:solidFill>
                <a:schemeClr val="bg1">
                  <a:lumMod val="75000"/>
                </a:schemeClr>
              </a:solidFill>
            </a:endParaRPr>
          </a:p>
          <a:p>
            <a:endParaRPr lang="en-US"/>
          </a:p>
        </p:txBody>
      </p:sp>
    </p:spTree>
    <p:extLst>
      <p:ext uri="{BB962C8B-B14F-4D97-AF65-F5344CB8AC3E}">
        <p14:creationId xmlns:p14="http://schemas.microsoft.com/office/powerpoint/2010/main" val="2924195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FB8FC-BA61-0C48-91A9-63BB87680DC8}"/>
              </a:ext>
            </a:extLst>
          </p:cNvPr>
          <p:cNvSpPr>
            <a:spLocks noGrp="1"/>
          </p:cNvSpPr>
          <p:nvPr>
            <p:ph type="title"/>
          </p:nvPr>
        </p:nvSpPr>
        <p:spPr/>
        <p:txBody>
          <a:bodyPr/>
          <a:lstStyle/>
          <a:p>
            <a:r>
              <a:rPr lang="en-US" dirty="0"/>
              <a:t>Errors in algorithms </a:t>
            </a:r>
          </a:p>
        </p:txBody>
      </p:sp>
      <p:sp>
        <p:nvSpPr>
          <p:cNvPr id="4" name="Slide Number Placeholder 3">
            <a:extLst>
              <a:ext uri="{FF2B5EF4-FFF2-40B4-BE49-F238E27FC236}">
                <a16:creationId xmlns:a16="http://schemas.microsoft.com/office/drawing/2014/main" id="{AF0EB47A-CF70-454B-8F8C-7D3010D975C8}"/>
              </a:ext>
            </a:extLst>
          </p:cNvPr>
          <p:cNvSpPr>
            <a:spLocks noGrp="1"/>
          </p:cNvSpPr>
          <p:nvPr>
            <p:ph type="sldNum" sz="quarter" idx="12"/>
          </p:nvPr>
        </p:nvSpPr>
        <p:spPr/>
        <p:txBody>
          <a:bodyPr/>
          <a:lstStyle/>
          <a:p>
            <a:fld id="{3C019224-340E-4140-A4D7-BC85D10498F4}" type="slidenum">
              <a:rPr lang="en-US" smtClean="0"/>
              <a:pPr/>
              <a:t>10</a:t>
            </a:fld>
            <a:endParaRPr lang="en-US"/>
          </a:p>
        </p:txBody>
      </p:sp>
      <p:sp>
        <p:nvSpPr>
          <p:cNvPr id="8" name="TextBox 7">
            <a:extLst>
              <a:ext uri="{FF2B5EF4-FFF2-40B4-BE49-F238E27FC236}">
                <a16:creationId xmlns:a16="http://schemas.microsoft.com/office/drawing/2014/main" id="{52A9789E-61EF-DB49-AD11-DD91B9DF3D28}"/>
              </a:ext>
            </a:extLst>
          </p:cNvPr>
          <p:cNvSpPr txBox="1"/>
          <p:nvPr/>
        </p:nvSpPr>
        <p:spPr>
          <a:xfrm>
            <a:off x="234176" y="4817327"/>
            <a:ext cx="8454559" cy="253916"/>
          </a:xfrm>
          <a:prstGeom prst="rect">
            <a:avLst/>
          </a:prstGeom>
          <a:noFill/>
        </p:spPr>
        <p:txBody>
          <a:bodyPr wrap="none" rtlCol="0">
            <a:spAutoFit/>
          </a:bodyPr>
          <a:lstStyle/>
          <a:p>
            <a:r>
              <a:rPr lang="en-US" sz="1050" dirty="0">
                <a:hlinkClick r:id="rId2"/>
              </a:rPr>
              <a:t>https://www.indiatoday.in/technology/news/story/robot-confuses-man-for-a-box-of-vegetables-pushes-him-to-death-in-factory-2460977-2023-11-09</a:t>
            </a:r>
            <a:r>
              <a:rPr lang="en-US" sz="1050" dirty="0"/>
              <a:t> </a:t>
            </a:r>
          </a:p>
        </p:txBody>
      </p:sp>
      <p:pic>
        <p:nvPicPr>
          <p:cNvPr id="6" name="Picture 5" descr="A black text on a white background&#10;&#10;Description automatically generated">
            <a:extLst>
              <a:ext uri="{FF2B5EF4-FFF2-40B4-BE49-F238E27FC236}">
                <a16:creationId xmlns:a16="http://schemas.microsoft.com/office/drawing/2014/main" id="{DECD5032-7EC8-4945-BC18-D2E49CB92971}"/>
              </a:ext>
            </a:extLst>
          </p:cNvPr>
          <p:cNvPicPr>
            <a:picLocks noChangeAspect="1"/>
          </p:cNvPicPr>
          <p:nvPr/>
        </p:nvPicPr>
        <p:blipFill>
          <a:blip r:embed="rId3"/>
          <a:stretch>
            <a:fillRect/>
          </a:stretch>
        </p:blipFill>
        <p:spPr>
          <a:xfrm>
            <a:off x="4136211" y="72257"/>
            <a:ext cx="4643477" cy="1034052"/>
          </a:xfrm>
          <a:prstGeom prst="rect">
            <a:avLst/>
          </a:prstGeom>
        </p:spPr>
      </p:pic>
      <p:pic>
        <p:nvPicPr>
          <p:cNvPr id="9" name="Picture 8" descr="A screenshot of a report&#10;&#10;Description automatically generated">
            <a:extLst>
              <a:ext uri="{FF2B5EF4-FFF2-40B4-BE49-F238E27FC236}">
                <a16:creationId xmlns:a16="http://schemas.microsoft.com/office/drawing/2014/main" id="{A240E200-AA33-204E-AB67-2C88C5EA6DF6}"/>
              </a:ext>
            </a:extLst>
          </p:cNvPr>
          <p:cNvPicPr>
            <a:picLocks noChangeAspect="1"/>
          </p:cNvPicPr>
          <p:nvPr/>
        </p:nvPicPr>
        <p:blipFill rotWithShape="1">
          <a:blip r:embed="rId4"/>
          <a:srcRect t="37119"/>
          <a:stretch/>
        </p:blipFill>
        <p:spPr>
          <a:xfrm>
            <a:off x="382468" y="1262531"/>
            <a:ext cx="7504232" cy="3351588"/>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C0999D81-9016-3043-9EED-89212BEED44C}"/>
                  </a:ext>
                </a:extLst>
              </p14:cNvPr>
              <p14:cNvContentPartPr/>
              <p14:nvPr/>
            </p14:nvContentPartPr>
            <p14:xfrm>
              <a:off x="2283050" y="1627744"/>
              <a:ext cx="5208480" cy="60120"/>
            </p14:xfrm>
          </p:contentPart>
        </mc:Choice>
        <mc:Fallback xmlns="">
          <p:pic>
            <p:nvPicPr>
              <p:cNvPr id="11" name="Ink 10">
                <a:extLst>
                  <a:ext uri="{FF2B5EF4-FFF2-40B4-BE49-F238E27FC236}">
                    <a16:creationId xmlns:a16="http://schemas.microsoft.com/office/drawing/2014/main" id="{C0999D81-9016-3043-9EED-89212BEED44C}"/>
                  </a:ext>
                </a:extLst>
              </p:cNvPr>
              <p:cNvPicPr/>
              <p:nvPr/>
            </p:nvPicPr>
            <p:blipFill>
              <a:blip r:embed="rId6"/>
              <a:stretch>
                <a:fillRect/>
              </a:stretch>
            </p:blipFill>
            <p:spPr>
              <a:xfrm>
                <a:off x="2274050" y="1618798"/>
                <a:ext cx="5226120" cy="7765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B1581177-0F0D-7644-8D7F-93570ED2EA15}"/>
                  </a:ext>
                </a:extLst>
              </p14:cNvPr>
              <p14:cNvContentPartPr/>
              <p14:nvPr/>
            </p14:nvContentPartPr>
            <p14:xfrm>
              <a:off x="541010" y="1888024"/>
              <a:ext cx="6658920" cy="92160"/>
            </p14:xfrm>
          </p:contentPart>
        </mc:Choice>
        <mc:Fallback xmlns="">
          <p:pic>
            <p:nvPicPr>
              <p:cNvPr id="12" name="Ink 11">
                <a:extLst>
                  <a:ext uri="{FF2B5EF4-FFF2-40B4-BE49-F238E27FC236}">
                    <a16:creationId xmlns:a16="http://schemas.microsoft.com/office/drawing/2014/main" id="{B1581177-0F0D-7644-8D7F-93570ED2EA15}"/>
                  </a:ext>
                </a:extLst>
              </p:cNvPr>
              <p:cNvPicPr/>
              <p:nvPr/>
            </p:nvPicPr>
            <p:blipFill>
              <a:blip r:embed="rId8"/>
              <a:stretch>
                <a:fillRect/>
              </a:stretch>
            </p:blipFill>
            <p:spPr>
              <a:xfrm>
                <a:off x="532010" y="1878989"/>
                <a:ext cx="6676559" cy="10986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F355EF1A-968A-E34C-A859-4DDE8CB06B34}"/>
                  </a:ext>
                </a:extLst>
              </p14:cNvPr>
              <p14:cNvContentPartPr/>
              <p14:nvPr/>
            </p14:nvContentPartPr>
            <p14:xfrm>
              <a:off x="569810" y="3587584"/>
              <a:ext cx="6198120" cy="72000"/>
            </p14:xfrm>
          </p:contentPart>
        </mc:Choice>
        <mc:Fallback xmlns="">
          <p:pic>
            <p:nvPicPr>
              <p:cNvPr id="13" name="Ink 12">
                <a:extLst>
                  <a:ext uri="{FF2B5EF4-FFF2-40B4-BE49-F238E27FC236}">
                    <a16:creationId xmlns:a16="http://schemas.microsoft.com/office/drawing/2014/main" id="{F355EF1A-968A-E34C-A859-4DDE8CB06B34}"/>
                  </a:ext>
                </a:extLst>
              </p:cNvPr>
              <p:cNvPicPr/>
              <p:nvPr/>
            </p:nvPicPr>
            <p:blipFill>
              <a:blip r:embed="rId10"/>
              <a:stretch>
                <a:fillRect/>
              </a:stretch>
            </p:blipFill>
            <p:spPr>
              <a:xfrm>
                <a:off x="560810" y="3578584"/>
                <a:ext cx="62157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8A7BB0F3-F352-0941-BECB-1DAE541E5EC4}"/>
                  </a:ext>
                </a:extLst>
              </p14:cNvPr>
              <p14:cNvContentPartPr/>
              <p14:nvPr/>
            </p14:nvContentPartPr>
            <p14:xfrm>
              <a:off x="564410" y="3896464"/>
              <a:ext cx="4701960" cy="74880"/>
            </p14:xfrm>
          </p:contentPart>
        </mc:Choice>
        <mc:Fallback xmlns="">
          <p:pic>
            <p:nvPicPr>
              <p:cNvPr id="14" name="Ink 13">
                <a:extLst>
                  <a:ext uri="{FF2B5EF4-FFF2-40B4-BE49-F238E27FC236}">
                    <a16:creationId xmlns:a16="http://schemas.microsoft.com/office/drawing/2014/main" id="{8A7BB0F3-F352-0941-BECB-1DAE541E5EC4}"/>
                  </a:ext>
                </a:extLst>
              </p:cNvPr>
              <p:cNvPicPr/>
              <p:nvPr/>
            </p:nvPicPr>
            <p:blipFill>
              <a:blip r:embed="rId12"/>
              <a:stretch>
                <a:fillRect/>
              </a:stretch>
            </p:blipFill>
            <p:spPr>
              <a:xfrm>
                <a:off x="555410" y="3887464"/>
                <a:ext cx="4719600" cy="92520"/>
              </a:xfrm>
              <a:prstGeom prst="rect">
                <a:avLst/>
              </a:prstGeom>
            </p:spPr>
          </p:pic>
        </mc:Fallback>
      </mc:AlternateContent>
    </p:spTree>
    <p:extLst>
      <p:ext uri="{BB962C8B-B14F-4D97-AF65-F5344CB8AC3E}">
        <p14:creationId xmlns:p14="http://schemas.microsoft.com/office/powerpoint/2010/main" val="972096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4E77A-9A7C-8D4F-AA93-F400CA71D564}"/>
              </a:ext>
            </a:extLst>
          </p:cNvPr>
          <p:cNvSpPr>
            <a:spLocks noGrp="1"/>
          </p:cNvSpPr>
          <p:nvPr>
            <p:ph type="title"/>
          </p:nvPr>
        </p:nvSpPr>
        <p:spPr/>
        <p:txBody>
          <a:bodyPr/>
          <a:lstStyle/>
          <a:p>
            <a:r>
              <a:rPr lang="en-US" dirty="0"/>
              <a:t>Malicious use: Bioterrorism </a:t>
            </a:r>
          </a:p>
        </p:txBody>
      </p:sp>
      <p:sp>
        <p:nvSpPr>
          <p:cNvPr id="3" name="Content Placeholder 2">
            <a:extLst>
              <a:ext uri="{FF2B5EF4-FFF2-40B4-BE49-F238E27FC236}">
                <a16:creationId xmlns:a16="http://schemas.microsoft.com/office/drawing/2014/main" id="{EAA022CD-3448-0B44-813A-39C1EB468779}"/>
              </a:ext>
            </a:extLst>
          </p:cNvPr>
          <p:cNvSpPr>
            <a:spLocks noGrp="1"/>
          </p:cNvSpPr>
          <p:nvPr>
            <p:ph idx="1"/>
          </p:nvPr>
        </p:nvSpPr>
        <p:spPr/>
        <p:txBody>
          <a:bodyPr/>
          <a:lstStyle/>
          <a:p>
            <a:pPr marL="0" indent="0">
              <a:buNone/>
            </a:pPr>
            <a:r>
              <a:rPr lang="en-US" dirty="0"/>
              <a:t>Ability to engineer pandemic is rapidly becoming more accessible</a:t>
            </a:r>
          </a:p>
          <a:p>
            <a:pPr marL="0" indent="0">
              <a:buNone/>
            </a:pPr>
            <a:r>
              <a:rPr lang="en-US" dirty="0"/>
              <a:t>Gene synthesis is halving cost every 15 months </a:t>
            </a:r>
          </a:p>
          <a:p>
            <a:pPr marL="0" indent="0">
              <a:buNone/>
            </a:pPr>
            <a:r>
              <a:rPr lang="en-US" dirty="0"/>
              <a:t>Benchtop DNA synthesis can help rogue actors new biological agents with no safety measures </a:t>
            </a:r>
          </a:p>
          <a:p>
            <a:pPr marL="0" indent="0">
              <a:buNone/>
            </a:pPr>
            <a:r>
              <a:rPr lang="en-US" dirty="0"/>
              <a:t> </a:t>
            </a:r>
          </a:p>
        </p:txBody>
      </p:sp>
      <p:sp>
        <p:nvSpPr>
          <p:cNvPr id="4" name="Slide Number Placeholder 3">
            <a:extLst>
              <a:ext uri="{FF2B5EF4-FFF2-40B4-BE49-F238E27FC236}">
                <a16:creationId xmlns:a16="http://schemas.microsoft.com/office/drawing/2014/main" id="{1EA8143A-BFEA-1947-BDA9-8254A86B11D9}"/>
              </a:ext>
            </a:extLst>
          </p:cNvPr>
          <p:cNvSpPr>
            <a:spLocks noGrp="1"/>
          </p:cNvSpPr>
          <p:nvPr>
            <p:ph type="sldNum" sz="quarter" idx="12"/>
          </p:nvPr>
        </p:nvSpPr>
        <p:spPr/>
        <p:txBody>
          <a:bodyPr/>
          <a:lstStyle/>
          <a:p>
            <a:fld id="{3C019224-340E-4140-A4D7-BC85D10498F4}" type="slidenum">
              <a:rPr lang="en-US" smtClean="0"/>
              <a:pPr/>
              <a:t>11</a:t>
            </a:fld>
            <a:endParaRPr lang="en-US"/>
          </a:p>
        </p:txBody>
      </p:sp>
      <p:pic>
        <p:nvPicPr>
          <p:cNvPr id="5" name="Picture 4" descr="A hands around a biohazard sign&#10;&#10;Description automatically generated">
            <a:extLst>
              <a:ext uri="{FF2B5EF4-FFF2-40B4-BE49-F238E27FC236}">
                <a16:creationId xmlns:a16="http://schemas.microsoft.com/office/drawing/2014/main" id="{94D93682-EA5C-B54D-92C1-534827DFDBB7}"/>
              </a:ext>
            </a:extLst>
          </p:cNvPr>
          <p:cNvPicPr>
            <a:picLocks noChangeAspect="1"/>
          </p:cNvPicPr>
          <p:nvPr/>
        </p:nvPicPr>
        <p:blipFill>
          <a:blip r:embed="rId2"/>
          <a:stretch>
            <a:fillRect/>
          </a:stretch>
        </p:blipFill>
        <p:spPr>
          <a:xfrm>
            <a:off x="7560527" y="0"/>
            <a:ext cx="1393902" cy="1393902"/>
          </a:xfrm>
          <a:prstGeom prst="rect">
            <a:avLst/>
          </a:prstGeom>
        </p:spPr>
      </p:pic>
      <p:sp>
        <p:nvSpPr>
          <p:cNvPr id="6" name="TextBox 5">
            <a:extLst>
              <a:ext uri="{FF2B5EF4-FFF2-40B4-BE49-F238E27FC236}">
                <a16:creationId xmlns:a16="http://schemas.microsoft.com/office/drawing/2014/main" id="{303E3D85-F361-3943-BBC7-9A8A4CAE553F}"/>
              </a:ext>
            </a:extLst>
          </p:cNvPr>
          <p:cNvSpPr txBox="1"/>
          <p:nvPr/>
        </p:nvSpPr>
        <p:spPr>
          <a:xfrm>
            <a:off x="628650" y="4755292"/>
            <a:ext cx="5368906" cy="369332"/>
          </a:xfrm>
          <a:prstGeom prst="rect">
            <a:avLst/>
          </a:prstGeom>
          <a:noFill/>
        </p:spPr>
        <p:txBody>
          <a:bodyPr wrap="none" rtlCol="0">
            <a:spAutoFit/>
          </a:bodyPr>
          <a:lstStyle/>
          <a:p>
            <a:r>
              <a:rPr lang="en-US" dirty="0">
                <a:hlinkClick r:id="rId3"/>
              </a:rPr>
              <a:t>https://www.nature.com/articles/s42256-022-00465-9</a:t>
            </a:r>
            <a:r>
              <a:rPr lang="en-US" dirty="0"/>
              <a:t> </a:t>
            </a:r>
          </a:p>
        </p:txBody>
      </p:sp>
      <p:pic>
        <p:nvPicPr>
          <p:cNvPr id="8" name="Picture 7" descr="A screenshot of a website&#10;&#10;Description automatically generated">
            <a:extLst>
              <a:ext uri="{FF2B5EF4-FFF2-40B4-BE49-F238E27FC236}">
                <a16:creationId xmlns:a16="http://schemas.microsoft.com/office/drawing/2014/main" id="{5780CB4E-1DD1-C94A-B286-4013547829AD}"/>
              </a:ext>
            </a:extLst>
          </p:cNvPr>
          <p:cNvPicPr>
            <a:picLocks noChangeAspect="1"/>
          </p:cNvPicPr>
          <p:nvPr/>
        </p:nvPicPr>
        <p:blipFill rotWithShape="1">
          <a:blip r:embed="rId4"/>
          <a:srcRect b="74275"/>
          <a:stretch/>
        </p:blipFill>
        <p:spPr>
          <a:xfrm>
            <a:off x="189571" y="2838652"/>
            <a:ext cx="5368907" cy="890704"/>
          </a:xfrm>
          <a:prstGeom prst="rect">
            <a:avLst/>
          </a:prstGeom>
        </p:spPr>
      </p:pic>
      <p:pic>
        <p:nvPicPr>
          <p:cNvPr id="9" name="Picture 8" descr="A screenshot of a website&#10;&#10;Description automatically generated">
            <a:extLst>
              <a:ext uri="{FF2B5EF4-FFF2-40B4-BE49-F238E27FC236}">
                <a16:creationId xmlns:a16="http://schemas.microsoft.com/office/drawing/2014/main" id="{96750DD2-242F-9D40-94CD-C66FEAF463B7}"/>
              </a:ext>
            </a:extLst>
          </p:cNvPr>
          <p:cNvPicPr>
            <a:picLocks noChangeAspect="1"/>
          </p:cNvPicPr>
          <p:nvPr/>
        </p:nvPicPr>
        <p:blipFill rotWithShape="1">
          <a:blip r:embed="rId4"/>
          <a:srcRect t="54899" b="19010"/>
          <a:stretch/>
        </p:blipFill>
        <p:spPr>
          <a:xfrm>
            <a:off x="3775093" y="3814159"/>
            <a:ext cx="5368907" cy="903367"/>
          </a:xfrm>
          <a:prstGeom prst="rect">
            <a:avLst/>
          </a:prstGeom>
        </p:spPr>
      </p:pic>
    </p:spTree>
    <p:extLst>
      <p:ext uri="{BB962C8B-B14F-4D97-AF65-F5344CB8AC3E}">
        <p14:creationId xmlns:p14="http://schemas.microsoft.com/office/powerpoint/2010/main" val="527044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4E77A-9A7C-8D4F-AA93-F400CA71D564}"/>
              </a:ext>
            </a:extLst>
          </p:cNvPr>
          <p:cNvSpPr>
            <a:spLocks noGrp="1"/>
          </p:cNvSpPr>
          <p:nvPr>
            <p:ph type="title"/>
          </p:nvPr>
        </p:nvSpPr>
        <p:spPr/>
        <p:txBody>
          <a:bodyPr/>
          <a:lstStyle/>
          <a:p>
            <a:r>
              <a:rPr lang="en-US" dirty="0"/>
              <a:t>Malicious use: </a:t>
            </a:r>
            <a:r>
              <a:rPr lang="en-US" dirty="0" err="1"/>
              <a:t>ChaosGPT</a:t>
            </a:r>
            <a:endParaRPr lang="en-US" dirty="0"/>
          </a:p>
        </p:txBody>
      </p:sp>
      <p:sp>
        <p:nvSpPr>
          <p:cNvPr id="4" name="Slide Number Placeholder 3">
            <a:extLst>
              <a:ext uri="{FF2B5EF4-FFF2-40B4-BE49-F238E27FC236}">
                <a16:creationId xmlns:a16="http://schemas.microsoft.com/office/drawing/2014/main" id="{1EA8143A-BFEA-1947-BDA9-8254A86B11D9}"/>
              </a:ext>
            </a:extLst>
          </p:cNvPr>
          <p:cNvSpPr>
            <a:spLocks noGrp="1"/>
          </p:cNvSpPr>
          <p:nvPr>
            <p:ph type="sldNum" sz="quarter" idx="12"/>
          </p:nvPr>
        </p:nvSpPr>
        <p:spPr/>
        <p:txBody>
          <a:bodyPr/>
          <a:lstStyle/>
          <a:p>
            <a:fld id="{3C019224-340E-4140-A4D7-BC85D10498F4}" type="slidenum">
              <a:rPr lang="en-US" smtClean="0"/>
              <a:pPr/>
              <a:t>12</a:t>
            </a:fld>
            <a:endParaRPr lang="en-US"/>
          </a:p>
        </p:txBody>
      </p:sp>
      <p:pic>
        <p:nvPicPr>
          <p:cNvPr id="5" name="Picture 4" descr="A screen shot of a computer&#10;&#10;Description automatically generated">
            <a:extLst>
              <a:ext uri="{FF2B5EF4-FFF2-40B4-BE49-F238E27FC236}">
                <a16:creationId xmlns:a16="http://schemas.microsoft.com/office/drawing/2014/main" id="{948EEEBC-295A-AF4D-8322-9BFDFB7DD890}"/>
              </a:ext>
            </a:extLst>
          </p:cNvPr>
          <p:cNvPicPr>
            <a:picLocks noChangeAspect="1"/>
          </p:cNvPicPr>
          <p:nvPr/>
        </p:nvPicPr>
        <p:blipFill>
          <a:blip r:embed="rId2"/>
          <a:stretch>
            <a:fillRect/>
          </a:stretch>
        </p:blipFill>
        <p:spPr>
          <a:xfrm>
            <a:off x="178419" y="794216"/>
            <a:ext cx="8787161" cy="1636609"/>
          </a:xfrm>
          <a:prstGeom prst="rect">
            <a:avLst/>
          </a:prstGeom>
        </p:spPr>
      </p:pic>
      <p:pic>
        <p:nvPicPr>
          <p:cNvPr id="9" name="Picture 8" descr="A screenshot of a account suspended&#10;&#10;Description automatically generated">
            <a:extLst>
              <a:ext uri="{FF2B5EF4-FFF2-40B4-BE49-F238E27FC236}">
                <a16:creationId xmlns:a16="http://schemas.microsoft.com/office/drawing/2014/main" id="{D528795B-851E-234D-A307-B9AC75BF5401}"/>
              </a:ext>
            </a:extLst>
          </p:cNvPr>
          <p:cNvPicPr>
            <a:picLocks noChangeAspect="1"/>
          </p:cNvPicPr>
          <p:nvPr/>
        </p:nvPicPr>
        <p:blipFill>
          <a:blip r:embed="rId3"/>
          <a:stretch>
            <a:fillRect/>
          </a:stretch>
        </p:blipFill>
        <p:spPr>
          <a:xfrm>
            <a:off x="5585399" y="2552874"/>
            <a:ext cx="3067947" cy="2571750"/>
          </a:xfrm>
          <a:prstGeom prst="rect">
            <a:avLst/>
          </a:prstGeom>
        </p:spPr>
      </p:pic>
      <p:sp>
        <p:nvSpPr>
          <p:cNvPr id="11" name="TextBox 10">
            <a:extLst>
              <a:ext uri="{FF2B5EF4-FFF2-40B4-BE49-F238E27FC236}">
                <a16:creationId xmlns:a16="http://schemas.microsoft.com/office/drawing/2014/main" id="{A2982080-A599-FF49-A59A-47086F6AD479}"/>
              </a:ext>
            </a:extLst>
          </p:cNvPr>
          <p:cNvSpPr txBox="1"/>
          <p:nvPr/>
        </p:nvSpPr>
        <p:spPr>
          <a:xfrm>
            <a:off x="628650" y="4755292"/>
            <a:ext cx="4527906" cy="276999"/>
          </a:xfrm>
          <a:prstGeom prst="rect">
            <a:avLst/>
          </a:prstGeom>
          <a:noFill/>
        </p:spPr>
        <p:txBody>
          <a:bodyPr wrap="none" rtlCol="0">
            <a:spAutoFit/>
          </a:bodyPr>
          <a:lstStyle/>
          <a:p>
            <a:r>
              <a:rPr lang="en-US" sz="1200" dirty="0">
                <a:hlinkClick r:id="rId4"/>
              </a:rPr>
              <a:t>https://decrypt.co/126122/meet-chaos-gpt-ai-tool-destroy-humanity</a:t>
            </a:r>
            <a:r>
              <a:rPr lang="en-US" sz="1200" dirty="0"/>
              <a:t> </a:t>
            </a:r>
          </a:p>
        </p:txBody>
      </p:sp>
    </p:spTree>
    <p:extLst>
      <p:ext uri="{BB962C8B-B14F-4D97-AF65-F5344CB8AC3E}">
        <p14:creationId xmlns:p14="http://schemas.microsoft.com/office/powerpoint/2010/main" val="502041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C34B0-077E-FE45-A007-F80DB1AF9E3B}"/>
              </a:ext>
            </a:extLst>
          </p:cNvPr>
          <p:cNvSpPr>
            <a:spLocks noGrp="1"/>
          </p:cNvSpPr>
          <p:nvPr>
            <p:ph type="title"/>
          </p:nvPr>
        </p:nvSpPr>
        <p:spPr/>
        <p:txBody>
          <a:bodyPr/>
          <a:lstStyle/>
          <a:p>
            <a:r>
              <a:rPr lang="en-US" dirty="0"/>
              <a:t>Persuasive AI </a:t>
            </a:r>
          </a:p>
        </p:txBody>
      </p:sp>
      <p:sp>
        <p:nvSpPr>
          <p:cNvPr id="3" name="Content Placeholder 2">
            <a:extLst>
              <a:ext uri="{FF2B5EF4-FFF2-40B4-BE49-F238E27FC236}">
                <a16:creationId xmlns:a16="http://schemas.microsoft.com/office/drawing/2014/main" id="{EF1FCAA8-0D10-5D4C-9C68-20AE58370096}"/>
              </a:ext>
            </a:extLst>
          </p:cNvPr>
          <p:cNvSpPr>
            <a:spLocks noGrp="1"/>
          </p:cNvSpPr>
          <p:nvPr>
            <p:ph idx="1"/>
          </p:nvPr>
        </p:nvSpPr>
        <p:spPr/>
        <p:txBody>
          <a:bodyPr/>
          <a:lstStyle/>
          <a:p>
            <a:pPr marL="0" indent="0">
              <a:buNone/>
            </a:pPr>
            <a:r>
              <a:rPr lang="en-US" dirty="0"/>
              <a:t>AIs will enable sophisticated personalized influence campaigns that may destabilize our shared sense of reality.</a:t>
            </a:r>
          </a:p>
        </p:txBody>
      </p:sp>
      <p:sp>
        <p:nvSpPr>
          <p:cNvPr id="4" name="Slide Number Placeholder 3">
            <a:extLst>
              <a:ext uri="{FF2B5EF4-FFF2-40B4-BE49-F238E27FC236}">
                <a16:creationId xmlns:a16="http://schemas.microsoft.com/office/drawing/2014/main" id="{7E5DD232-6218-2349-83CF-69DC23E93E63}"/>
              </a:ext>
            </a:extLst>
          </p:cNvPr>
          <p:cNvSpPr>
            <a:spLocks noGrp="1"/>
          </p:cNvSpPr>
          <p:nvPr>
            <p:ph type="sldNum" sz="quarter" idx="12"/>
          </p:nvPr>
        </p:nvSpPr>
        <p:spPr/>
        <p:txBody>
          <a:bodyPr/>
          <a:lstStyle/>
          <a:p>
            <a:fld id="{3C019224-340E-4140-A4D7-BC85D10498F4}" type="slidenum">
              <a:rPr lang="en-US" smtClean="0"/>
              <a:pPr/>
              <a:t>13</a:t>
            </a:fld>
            <a:endParaRPr lang="en-US"/>
          </a:p>
        </p:txBody>
      </p:sp>
      <p:pic>
        <p:nvPicPr>
          <p:cNvPr id="6" name="Picture 5" descr="A line art of people with wires and dots&#10;&#10;Description automatically generated">
            <a:extLst>
              <a:ext uri="{FF2B5EF4-FFF2-40B4-BE49-F238E27FC236}">
                <a16:creationId xmlns:a16="http://schemas.microsoft.com/office/drawing/2014/main" id="{1B2C9001-7E32-444A-A5AE-ADA3C71DF5F3}"/>
              </a:ext>
            </a:extLst>
          </p:cNvPr>
          <p:cNvPicPr>
            <a:picLocks noChangeAspect="1"/>
          </p:cNvPicPr>
          <p:nvPr/>
        </p:nvPicPr>
        <p:blipFill>
          <a:blip r:embed="rId2"/>
          <a:stretch>
            <a:fillRect/>
          </a:stretch>
        </p:blipFill>
        <p:spPr>
          <a:xfrm>
            <a:off x="6153770" y="2058795"/>
            <a:ext cx="2361580" cy="2361580"/>
          </a:xfrm>
          <a:prstGeom prst="rect">
            <a:avLst/>
          </a:prstGeom>
        </p:spPr>
      </p:pic>
    </p:spTree>
    <p:extLst>
      <p:ext uri="{BB962C8B-B14F-4D97-AF65-F5344CB8AC3E}">
        <p14:creationId xmlns:p14="http://schemas.microsoft.com/office/powerpoint/2010/main" val="755945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C34B0-077E-FE45-A007-F80DB1AF9E3B}"/>
              </a:ext>
            </a:extLst>
          </p:cNvPr>
          <p:cNvSpPr>
            <a:spLocks noGrp="1"/>
          </p:cNvSpPr>
          <p:nvPr>
            <p:ph type="title"/>
          </p:nvPr>
        </p:nvSpPr>
        <p:spPr/>
        <p:txBody>
          <a:bodyPr/>
          <a:lstStyle/>
          <a:p>
            <a:r>
              <a:rPr lang="en-US" dirty="0"/>
              <a:t>Concentration of Power </a:t>
            </a:r>
          </a:p>
        </p:txBody>
      </p:sp>
      <p:sp>
        <p:nvSpPr>
          <p:cNvPr id="3" name="Content Placeholder 2">
            <a:extLst>
              <a:ext uri="{FF2B5EF4-FFF2-40B4-BE49-F238E27FC236}">
                <a16:creationId xmlns:a16="http://schemas.microsoft.com/office/drawing/2014/main" id="{EF1FCAA8-0D10-5D4C-9C68-20AE58370096}"/>
              </a:ext>
            </a:extLst>
          </p:cNvPr>
          <p:cNvSpPr>
            <a:spLocks noGrp="1"/>
          </p:cNvSpPr>
          <p:nvPr>
            <p:ph idx="1"/>
          </p:nvPr>
        </p:nvSpPr>
        <p:spPr/>
        <p:txBody>
          <a:bodyPr/>
          <a:lstStyle/>
          <a:p>
            <a:pPr marL="0" indent="0">
              <a:buNone/>
            </a:pPr>
            <a:r>
              <a:rPr lang="en-US" dirty="0"/>
              <a:t>If material control of AIs is limited to few, it could represent the most severe economic and power inequality in human history.</a:t>
            </a:r>
          </a:p>
        </p:txBody>
      </p:sp>
      <p:sp>
        <p:nvSpPr>
          <p:cNvPr id="4" name="Slide Number Placeholder 3">
            <a:extLst>
              <a:ext uri="{FF2B5EF4-FFF2-40B4-BE49-F238E27FC236}">
                <a16:creationId xmlns:a16="http://schemas.microsoft.com/office/drawing/2014/main" id="{7E5DD232-6218-2349-83CF-69DC23E93E63}"/>
              </a:ext>
            </a:extLst>
          </p:cNvPr>
          <p:cNvSpPr>
            <a:spLocks noGrp="1"/>
          </p:cNvSpPr>
          <p:nvPr>
            <p:ph type="sldNum" sz="quarter" idx="12"/>
          </p:nvPr>
        </p:nvSpPr>
        <p:spPr/>
        <p:txBody>
          <a:bodyPr/>
          <a:lstStyle/>
          <a:p>
            <a:fld id="{3C019224-340E-4140-A4D7-BC85D10498F4}" type="slidenum">
              <a:rPr lang="en-US" smtClean="0"/>
              <a:pPr/>
              <a:t>14</a:t>
            </a:fld>
            <a:endParaRPr lang="en-US"/>
          </a:p>
        </p:txBody>
      </p:sp>
      <p:pic>
        <p:nvPicPr>
          <p:cNvPr id="7" name="Picture 6" descr="A cartoon of a scale with people and a person on it&#10;&#10;Description automatically generated">
            <a:extLst>
              <a:ext uri="{FF2B5EF4-FFF2-40B4-BE49-F238E27FC236}">
                <a16:creationId xmlns:a16="http://schemas.microsoft.com/office/drawing/2014/main" id="{8EE91176-52A2-C946-BD41-9380B2F5114F}"/>
              </a:ext>
            </a:extLst>
          </p:cNvPr>
          <p:cNvPicPr>
            <a:picLocks noChangeAspect="1"/>
          </p:cNvPicPr>
          <p:nvPr/>
        </p:nvPicPr>
        <p:blipFill>
          <a:blip r:embed="rId2"/>
          <a:stretch>
            <a:fillRect/>
          </a:stretch>
        </p:blipFill>
        <p:spPr>
          <a:xfrm>
            <a:off x="5901474" y="2174487"/>
            <a:ext cx="2323945" cy="2323945"/>
          </a:xfrm>
          <a:prstGeom prst="rect">
            <a:avLst/>
          </a:prstGeom>
        </p:spPr>
      </p:pic>
    </p:spTree>
    <p:extLst>
      <p:ext uri="{BB962C8B-B14F-4D97-AF65-F5344CB8AC3E}">
        <p14:creationId xmlns:p14="http://schemas.microsoft.com/office/powerpoint/2010/main" val="643084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D5A89-FA55-AC97-8D79-33EEC9BF96C8}"/>
              </a:ext>
            </a:extLst>
          </p:cNvPr>
          <p:cNvSpPr>
            <a:spLocks noGrp="1"/>
          </p:cNvSpPr>
          <p:nvPr>
            <p:ph type="title"/>
          </p:nvPr>
        </p:nvSpPr>
        <p:spPr/>
        <p:txBody>
          <a:bodyPr/>
          <a:lstStyle/>
          <a:p>
            <a:r>
              <a:rPr lang="en-US" dirty="0"/>
              <a:t>Malicious use: Solutions  </a:t>
            </a:r>
          </a:p>
        </p:txBody>
      </p:sp>
      <p:sp>
        <p:nvSpPr>
          <p:cNvPr id="3" name="Content Placeholder 2">
            <a:extLst>
              <a:ext uri="{FF2B5EF4-FFF2-40B4-BE49-F238E27FC236}">
                <a16:creationId xmlns:a16="http://schemas.microsoft.com/office/drawing/2014/main" id="{286246A6-23C6-245E-4A96-23D09B0FD49A}"/>
              </a:ext>
            </a:extLst>
          </p:cNvPr>
          <p:cNvSpPr>
            <a:spLocks noGrp="1"/>
          </p:cNvSpPr>
          <p:nvPr>
            <p:ph idx="1"/>
          </p:nvPr>
        </p:nvSpPr>
        <p:spPr/>
        <p:txBody>
          <a:bodyPr vert="horz" lIns="91440" tIns="45720" rIns="91440" bIns="45720" rtlCol="0" anchor="t">
            <a:normAutofit lnSpcReduction="10000"/>
          </a:bodyPr>
          <a:lstStyle/>
          <a:p>
            <a:pPr marL="342900" lvl="1" indent="0">
              <a:buNone/>
            </a:pPr>
            <a:r>
              <a:rPr lang="en-US" sz="2400" dirty="0">
                <a:ea typeface="+mn-lt"/>
                <a:cs typeface="+mn-lt"/>
              </a:rPr>
              <a:t>Improving biosecurity </a:t>
            </a:r>
          </a:p>
          <a:p>
            <a:pPr marL="342900" lvl="1" indent="0">
              <a:buNone/>
            </a:pPr>
            <a:r>
              <a:rPr lang="en-US" sz="2400" dirty="0">
                <a:ea typeface="+mn-lt"/>
                <a:cs typeface="+mn-lt"/>
              </a:rPr>
              <a:t>	Restricted access controls </a:t>
            </a:r>
          </a:p>
          <a:p>
            <a:pPr marL="342900" lvl="1" indent="0">
              <a:buNone/>
            </a:pPr>
            <a:r>
              <a:rPr lang="en-US" sz="2400" dirty="0">
                <a:ea typeface="+mn-lt"/>
                <a:cs typeface="+mn-lt"/>
              </a:rPr>
              <a:t>	Biological capabilities removed from general purpose AI </a:t>
            </a:r>
          </a:p>
          <a:p>
            <a:pPr marL="342900" lvl="1" indent="0">
              <a:buNone/>
            </a:pPr>
            <a:r>
              <a:rPr lang="en-US" sz="2400" dirty="0">
                <a:ea typeface="+mn-lt"/>
                <a:cs typeface="+mn-lt"/>
              </a:rPr>
              <a:t>	Use of AI for biosecurity </a:t>
            </a:r>
          </a:p>
          <a:p>
            <a:pPr marL="342900" lvl="1" indent="0">
              <a:buNone/>
            </a:pPr>
            <a:r>
              <a:rPr lang="en-US" sz="2400" dirty="0">
                <a:ea typeface="+mn-lt"/>
                <a:cs typeface="+mn-lt"/>
              </a:rPr>
              <a:t>Restricting access to dangerous AI models </a:t>
            </a:r>
          </a:p>
          <a:p>
            <a:pPr marL="342900" lvl="1" indent="0">
              <a:buNone/>
            </a:pPr>
            <a:r>
              <a:rPr lang="en-US" sz="2400" dirty="0">
                <a:ea typeface="+mn-lt"/>
                <a:cs typeface="+mn-lt"/>
              </a:rPr>
              <a:t>	Controlled interactions 	</a:t>
            </a:r>
          </a:p>
          <a:p>
            <a:pPr marL="342900" lvl="1" indent="0">
              <a:buNone/>
            </a:pPr>
            <a:r>
              <a:rPr lang="en-US" sz="2400" dirty="0">
                <a:ea typeface="+mn-lt"/>
                <a:cs typeface="+mn-lt"/>
              </a:rPr>
              <a:t>	Developers to prove minimal risks </a:t>
            </a:r>
          </a:p>
          <a:p>
            <a:pPr marL="342900" lvl="1" indent="0">
              <a:buNone/>
            </a:pPr>
            <a:r>
              <a:rPr lang="en-US" sz="2400" dirty="0">
                <a:ea typeface="+mn-lt"/>
                <a:cs typeface="+mn-lt"/>
              </a:rPr>
              <a:t>Technical research on anomaly detection </a:t>
            </a:r>
          </a:p>
          <a:p>
            <a:pPr marL="342900" lvl="1" indent="0">
              <a:buNone/>
            </a:pPr>
            <a:r>
              <a:rPr lang="en-US" sz="2400" dirty="0">
                <a:ea typeface="+mn-lt"/>
                <a:cs typeface="+mn-lt"/>
              </a:rPr>
              <a:t>Holding AI developers liable for harms </a:t>
            </a:r>
            <a:endParaRPr lang="en-US" sz="2400" dirty="0"/>
          </a:p>
          <a:p>
            <a:pPr marL="0" indent="0">
              <a:buNone/>
            </a:pPr>
            <a:endParaRPr lang="en-US" sz="2800" dirty="0">
              <a:cs typeface="Calibri"/>
            </a:endParaRPr>
          </a:p>
        </p:txBody>
      </p:sp>
      <p:sp>
        <p:nvSpPr>
          <p:cNvPr id="4" name="Slide Number Placeholder 3">
            <a:extLst>
              <a:ext uri="{FF2B5EF4-FFF2-40B4-BE49-F238E27FC236}">
                <a16:creationId xmlns:a16="http://schemas.microsoft.com/office/drawing/2014/main" id="{4C7CF8A3-2F62-2746-FCFB-D5E4E5BCED11}"/>
              </a:ext>
            </a:extLst>
          </p:cNvPr>
          <p:cNvSpPr>
            <a:spLocks noGrp="1"/>
          </p:cNvSpPr>
          <p:nvPr>
            <p:ph type="sldNum" sz="quarter" idx="12"/>
          </p:nvPr>
        </p:nvSpPr>
        <p:spPr/>
        <p:txBody>
          <a:bodyPr/>
          <a:lstStyle/>
          <a:p>
            <a:fld id="{3C019224-340E-4140-A4D7-BC85D10498F4}" type="slidenum">
              <a:rPr lang="en-US" smtClean="0"/>
              <a:pPr/>
              <a:t>15</a:t>
            </a:fld>
            <a:endParaRPr lang="en-US"/>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37C05596-4733-5249-815D-772BE8CD6053}"/>
                  </a:ext>
                </a:extLst>
              </p14:cNvPr>
              <p14:cNvContentPartPr/>
              <p14:nvPr/>
            </p14:nvContentPartPr>
            <p14:xfrm>
              <a:off x="1335530" y="465304"/>
              <a:ext cx="360" cy="360"/>
            </p14:xfrm>
          </p:contentPart>
        </mc:Choice>
        <mc:Fallback xmlns="">
          <p:pic>
            <p:nvPicPr>
              <p:cNvPr id="5" name="Ink 4">
                <a:extLst>
                  <a:ext uri="{FF2B5EF4-FFF2-40B4-BE49-F238E27FC236}">
                    <a16:creationId xmlns:a16="http://schemas.microsoft.com/office/drawing/2014/main" id="{37C05596-4733-5249-815D-772BE8CD6053}"/>
                  </a:ext>
                </a:extLst>
              </p:cNvPr>
              <p:cNvPicPr/>
              <p:nvPr/>
            </p:nvPicPr>
            <p:blipFill>
              <a:blip r:embed="rId3"/>
              <a:stretch>
                <a:fillRect/>
              </a:stretch>
            </p:blipFill>
            <p:spPr>
              <a:xfrm>
                <a:off x="1326530" y="456304"/>
                <a:ext cx="18000" cy="18000"/>
              </a:xfrm>
              <a:prstGeom prst="rect">
                <a:avLst/>
              </a:prstGeom>
            </p:spPr>
          </p:pic>
        </mc:Fallback>
      </mc:AlternateContent>
    </p:spTree>
    <p:extLst>
      <p:ext uri="{BB962C8B-B14F-4D97-AF65-F5344CB8AC3E}">
        <p14:creationId xmlns:p14="http://schemas.microsoft.com/office/powerpoint/2010/main" val="2315028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8BEF2-3984-F8C0-4782-23C22AF84C90}"/>
              </a:ext>
            </a:extLst>
          </p:cNvPr>
          <p:cNvSpPr>
            <a:spLocks noGrp="1"/>
          </p:cNvSpPr>
          <p:nvPr>
            <p:ph type="title"/>
          </p:nvPr>
        </p:nvSpPr>
        <p:spPr/>
        <p:txBody>
          <a:bodyPr/>
          <a:lstStyle/>
          <a:p>
            <a:r>
              <a:rPr lang="en-US" dirty="0"/>
              <a:t>AI race </a:t>
            </a:r>
          </a:p>
        </p:txBody>
      </p:sp>
      <p:sp>
        <p:nvSpPr>
          <p:cNvPr id="3" name="Content Placeholder 2">
            <a:extLst>
              <a:ext uri="{FF2B5EF4-FFF2-40B4-BE49-F238E27FC236}">
                <a16:creationId xmlns:a16="http://schemas.microsoft.com/office/drawing/2014/main" id="{0D1B7E69-80CD-59D1-661B-E82EC767C0C0}"/>
              </a:ext>
            </a:extLst>
          </p:cNvPr>
          <p:cNvSpPr>
            <a:spLocks noGrp="1"/>
          </p:cNvSpPr>
          <p:nvPr>
            <p:ph idx="1"/>
          </p:nvPr>
        </p:nvSpPr>
        <p:spPr/>
        <p:txBody>
          <a:bodyPr vert="horz" lIns="91440" tIns="45720" rIns="91440" bIns="45720" rtlCol="0" anchor="t">
            <a:normAutofit/>
          </a:bodyPr>
          <a:lstStyle/>
          <a:p>
            <a:pPr marL="342900" lvl="1" indent="0">
              <a:buNone/>
            </a:pPr>
            <a:r>
              <a:rPr lang="en-US" sz="2400" dirty="0">
                <a:ea typeface="+mn-lt"/>
                <a:cs typeface="+mn-lt"/>
              </a:rPr>
              <a:t>Competition could push nations and corporations to rush AI development, relinquishing control to these systems. </a:t>
            </a:r>
          </a:p>
          <a:p>
            <a:pPr marL="342900" lvl="1" indent="0">
              <a:buNone/>
            </a:pPr>
            <a:endParaRPr lang="en-US" sz="2400" dirty="0">
              <a:ea typeface="+mn-lt"/>
              <a:cs typeface="+mn-lt"/>
            </a:endParaRPr>
          </a:p>
          <a:p>
            <a:pPr marL="342900" lvl="1" indent="0">
              <a:buNone/>
            </a:pPr>
            <a:r>
              <a:rPr lang="en-US" sz="2400" dirty="0">
                <a:ea typeface="+mn-lt"/>
                <a:cs typeface="+mn-lt"/>
              </a:rPr>
              <a:t>Cyberwarfare, autonomous weapons, automate human labor → mass unemployment and dependence on AI systems.</a:t>
            </a:r>
          </a:p>
          <a:p>
            <a:pPr marL="342900" lvl="1" indent="0">
              <a:buNone/>
            </a:pPr>
            <a:endParaRPr lang="en-US" sz="2400" dirty="0">
              <a:ea typeface="+mn-lt"/>
              <a:cs typeface="+mn-lt"/>
            </a:endParaRPr>
          </a:p>
          <a:p>
            <a:pPr marL="0" indent="0">
              <a:buNone/>
            </a:pPr>
            <a:endParaRPr lang="en-US" sz="2400" dirty="0">
              <a:cs typeface="Calibri"/>
            </a:endParaRPr>
          </a:p>
        </p:txBody>
      </p:sp>
      <p:sp>
        <p:nvSpPr>
          <p:cNvPr id="4" name="Slide Number Placeholder 3">
            <a:extLst>
              <a:ext uri="{FF2B5EF4-FFF2-40B4-BE49-F238E27FC236}">
                <a16:creationId xmlns:a16="http://schemas.microsoft.com/office/drawing/2014/main" id="{C69D6922-C456-1497-5255-A649A870E731}"/>
              </a:ext>
            </a:extLst>
          </p:cNvPr>
          <p:cNvSpPr>
            <a:spLocks noGrp="1"/>
          </p:cNvSpPr>
          <p:nvPr>
            <p:ph type="sldNum" sz="quarter" idx="12"/>
          </p:nvPr>
        </p:nvSpPr>
        <p:spPr/>
        <p:txBody>
          <a:bodyPr/>
          <a:lstStyle/>
          <a:p>
            <a:fld id="{3C019224-340E-4140-A4D7-BC85D10498F4}" type="slidenum">
              <a:rPr lang="en-US" smtClean="0"/>
              <a:pPr/>
              <a:t>16</a:t>
            </a:fld>
            <a:endParaRPr lang="en-US"/>
          </a:p>
        </p:txBody>
      </p:sp>
    </p:spTree>
    <p:extLst>
      <p:ext uri="{BB962C8B-B14F-4D97-AF65-F5344CB8AC3E}">
        <p14:creationId xmlns:p14="http://schemas.microsoft.com/office/powerpoint/2010/main" val="3407122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8BEF2-3984-F8C0-4782-23C22AF84C90}"/>
              </a:ext>
            </a:extLst>
          </p:cNvPr>
          <p:cNvSpPr>
            <a:spLocks noGrp="1"/>
          </p:cNvSpPr>
          <p:nvPr>
            <p:ph type="title"/>
          </p:nvPr>
        </p:nvSpPr>
        <p:spPr/>
        <p:txBody>
          <a:bodyPr/>
          <a:lstStyle/>
          <a:p>
            <a:r>
              <a:rPr lang="en-US" dirty="0"/>
              <a:t>AI race: Military  </a:t>
            </a:r>
          </a:p>
        </p:txBody>
      </p:sp>
      <p:sp>
        <p:nvSpPr>
          <p:cNvPr id="9" name="Content Placeholder 8">
            <a:extLst>
              <a:ext uri="{FF2B5EF4-FFF2-40B4-BE49-F238E27FC236}">
                <a16:creationId xmlns:a16="http://schemas.microsoft.com/office/drawing/2014/main" id="{B6E0CF06-4091-DA43-983C-4F021C709281}"/>
              </a:ext>
            </a:extLst>
          </p:cNvPr>
          <p:cNvSpPr>
            <a:spLocks noGrp="1"/>
          </p:cNvSpPr>
          <p:nvPr>
            <p:ph idx="1"/>
          </p:nvPr>
        </p:nvSpPr>
        <p:spPr>
          <a:xfrm>
            <a:off x="628650" y="1984917"/>
            <a:ext cx="7886700" cy="2647806"/>
          </a:xfrm>
        </p:spPr>
        <p:txBody>
          <a:bodyPr/>
          <a:lstStyle/>
          <a:p>
            <a:pPr marL="0" indent="0">
              <a:buNone/>
            </a:pPr>
            <a:r>
              <a:rPr lang="en-US" dirty="0"/>
              <a:t>Low-cost automated weapons, such as drone swarms outfitted with explosives, could autonomously hunt human targets with high precision, performing lethal operations for both militaries and terrorist groups and lowering the barriers to large-scale violence.</a:t>
            </a:r>
          </a:p>
        </p:txBody>
      </p:sp>
      <p:sp>
        <p:nvSpPr>
          <p:cNvPr id="4" name="Slide Number Placeholder 3">
            <a:extLst>
              <a:ext uri="{FF2B5EF4-FFF2-40B4-BE49-F238E27FC236}">
                <a16:creationId xmlns:a16="http://schemas.microsoft.com/office/drawing/2014/main" id="{C69D6922-C456-1497-5255-A649A870E731}"/>
              </a:ext>
            </a:extLst>
          </p:cNvPr>
          <p:cNvSpPr>
            <a:spLocks noGrp="1"/>
          </p:cNvSpPr>
          <p:nvPr>
            <p:ph type="sldNum" sz="quarter" idx="12"/>
          </p:nvPr>
        </p:nvSpPr>
        <p:spPr/>
        <p:txBody>
          <a:bodyPr/>
          <a:lstStyle/>
          <a:p>
            <a:fld id="{3C019224-340E-4140-A4D7-BC85D10498F4}" type="slidenum">
              <a:rPr lang="en-US" smtClean="0"/>
              <a:pPr/>
              <a:t>17</a:t>
            </a:fld>
            <a:endParaRPr lang="en-US"/>
          </a:p>
        </p:txBody>
      </p:sp>
      <p:pic>
        <p:nvPicPr>
          <p:cNvPr id="8" name="Picture 7" descr="A white and yellow drone with a red dot&#10;&#10;Description automatically generated">
            <a:extLst>
              <a:ext uri="{FF2B5EF4-FFF2-40B4-BE49-F238E27FC236}">
                <a16:creationId xmlns:a16="http://schemas.microsoft.com/office/drawing/2014/main" id="{34909B05-CF6C-064F-8D8B-FF4131FFF2D7}"/>
              </a:ext>
            </a:extLst>
          </p:cNvPr>
          <p:cNvPicPr>
            <a:picLocks noChangeAspect="1"/>
          </p:cNvPicPr>
          <p:nvPr/>
        </p:nvPicPr>
        <p:blipFill>
          <a:blip r:embed="rId2"/>
          <a:stretch>
            <a:fillRect/>
          </a:stretch>
        </p:blipFill>
        <p:spPr>
          <a:xfrm>
            <a:off x="7081023" y="61606"/>
            <a:ext cx="1831743" cy="1831743"/>
          </a:xfrm>
          <a:prstGeom prst="rect">
            <a:avLst/>
          </a:prstGeom>
        </p:spPr>
      </p:pic>
    </p:spTree>
    <p:extLst>
      <p:ext uri="{BB962C8B-B14F-4D97-AF65-F5344CB8AC3E}">
        <p14:creationId xmlns:p14="http://schemas.microsoft.com/office/powerpoint/2010/main" val="2442217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8BEF2-3984-F8C0-4782-23C22AF84C90}"/>
              </a:ext>
            </a:extLst>
          </p:cNvPr>
          <p:cNvSpPr>
            <a:spLocks noGrp="1"/>
          </p:cNvSpPr>
          <p:nvPr>
            <p:ph type="title"/>
          </p:nvPr>
        </p:nvSpPr>
        <p:spPr/>
        <p:txBody>
          <a:bodyPr/>
          <a:lstStyle/>
          <a:p>
            <a:r>
              <a:rPr lang="en-US" dirty="0"/>
              <a:t>AI race: Corporate   </a:t>
            </a:r>
          </a:p>
        </p:txBody>
      </p:sp>
      <p:sp>
        <p:nvSpPr>
          <p:cNvPr id="9" name="Content Placeholder 8">
            <a:extLst>
              <a:ext uri="{FF2B5EF4-FFF2-40B4-BE49-F238E27FC236}">
                <a16:creationId xmlns:a16="http://schemas.microsoft.com/office/drawing/2014/main" id="{B6E0CF06-4091-DA43-983C-4F021C709281}"/>
              </a:ext>
            </a:extLst>
          </p:cNvPr>
          <p:cNvSpPr>
            <a:spLocks noGrp="1"/>
          </p:cNvSpPr>
          <p:nvPr>
            <p:ph idx="1"/>
          </p:nvPr>
        </p:nvSpPr>
        <p:spPr>
          <a:xfrm>
            <a:off x="628650" y="1984917"/>
            <a:ext cx="7886700" cy="2647806"/>
          </a:xfrm>
        </p:spPr>
        <p:txBody>
          <a:bodyPr/>
          <a:lstStyle/>
          <a:p>
            <a:pPr marL="0" indent="0">
              <a:buNone/>
            </a:pPr>
            <a:r>
              <a:rPr lang="en-US" dirty="0"/>
              <a:t>As AIs automate increasingly many tasks, the economy may become largely run by AIs. Eventually, this could lead to human enfeeblement and dependence on AIs for basic needs.</a:t>
            </a:r>
          </a:p>
        </p:txBody>
      </p:sp>
      <p:sp>
        <p:nvSpPr>
          <p:cNvPr id="4" name="Slide Number Placeholder 3">
            <a:extLst>
              <a:ext uri="{FF2B5EF4-FFF2-40B4-BE49-F238E27FC236}">
                <a16:creationId xmlns:a16="http://schemas.microsoft.com/office/drawing/2014/main" id="{C69D6922-C456-1497-5255-A649A870E731}"/>
              </a:ext>
            </a:extLst>
          </p:cNvPr>
          <p:cNvSpPr>
            <a:spLocks noGrp="1"/>
          </p:cNvSpPr>
          <p:nvPr>
            <p:ph type="sldNum" sz="quarter" idx="12"/>
          </p:nvPr>
        </p:nvSpPr>
        <p:spPr/>
        <p:txBody>
          <a:bodyPr/>
          <a:lstStyle/>
          <a:p>
            <a:fld id="{3C019224-340E-4140-A4D7-BC85D10498F4}" type="slidenum">
              <a:rPr lang="en-US" smtClean="0"/>
              <a:pPr/>
              <a:t>18</a:t>
            </a:fld>
            <a:endParaRPr lang="en-US"/>
          </a:p>
        </p:txBody>
      </p:sp>
      <p:pic>
        <p:nvPicPr>
          <p:cNvPr id="5" name="Picture 4" descr="A line art of a robot&#10;&#10;Description automatically generated">
            <a:extLst>
              <a:ext uri="{FF2B5EF4-FFF2-40B4-BE49-F238E27FC236}">
                <a16:creationId xmlns:a16="http://schemas.microsoft.com/office/drawing/2014/main" id="{B14556FA-0335-584C-AA6C-0EBBF48B6C6B}"/>
              </a:ext>
            </a:extLst>
          </p:cNvPr>
          <p:cNvPicPr>
            <a:picLocks noChangeAspect="1"/>
          </p:cNvPicPr>
          <p:nvPr/>
        </p:nvPicPr>
        <p:blipFill>
          <a:blip r:embed="rId2"/>
          <a:stretch>
            <a:fillRect/>
          </a:stretch>
        </p:blipFill>
        <p:spPr>
          <a:xfrm>
            <a:off x="6995841" y="68660"/>
            <a:ext cx="1781717" cy="1781717"/>
          </a:xfrm>
          <a:prstGeom prst="rect">
            <a:avLst/>
          </a:prstGeom>
        </p:spPr>
      </p:pic>
    </p:spTree>
    <p:extLst>
      <p:ext uri="{BB962C8B-B14F-4D97-AF65-F5344CB8AC3E}">
        <p14:creationId xmlns:p14="http://schemas.microsoft.com/office/powerpoint/2010/main" val="4072309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DAF8E-6115-F447-9B80-0C51E3616FDF}"/>
              </a:ext>
            </a:extLst>
          </p:cNvPr>
          <p:cNvSpPr>
            <a:spLocks noGrp="1"/>
          </p:cNvSpPr>
          <p:nvPr>
            <p:ph type="title"/>
          </p:nvPr>
        </p:nvSpPr>
        <p:spPr/>
        <p:txBody>
          <a:bodyPr/>
          <a:lstStyle/>
          <a:p>
            <a:r>
              <a:rPr lang="en-US" dirty="0"/>
              <a:t>This Lecture </a:t>
            </a:r>
          </a:p>
        </p:txBody>
      </p:sp>
      <p:sp>
        <p:nvSpPr>
          <p:cNvPr id="4" name="Slide Number Placeholder 3">
            <a:extLst>
              <a:ext uri="{FF2B5EF4-FFF2-40B4-BE49-F238E27FC236}">
                <a16:creationId xmlns:a16="http://schemas.microsoft.com/office/drawing/2014/main" id="{2B221F54-580D-1F4F-B6A1-2D33F1EABAF5}"/>
              </a:ext>
            </a:extLst>
          </p:cNvPr>
          <p:cNvSpPr>
            <a:spLocks noGrp="1"/>
          </p:cNvSpPr>
          <p:nvPr>
            <p:ph type="sldNum" sz="quarter" idx="12"/>
          </p:nvPr>
        </p:nvSpPr>
        <p:spPr/>
        <p:txBody>
          <a:bodyPr/>
          <a:lstStyle/>
          <a:p>
            <a:fld id="{3C019224-340E-4140-A4D7-BC85D10498F4}" type="slidenum">
              <a:rPr lang="en-US" smtClean="0"/>
              <a:pPr/>
              <a:t>19</a:t>
            </a:fld>
            <a:endParaRPr lang="en-US"/>
          </a:p>
        </p:txBody>
      </p:sp>
      <p:sp>
        <p:nvSpPr>
          <p:cNvPr id="6" name="Content Placeholder 5">
            <a:extLst>
              <a:ext uri="{FF2B5EF4-FFF2-40B4-BE49-F238E27FC236}">
                <a16:creationId xmlns:a16="http://schemas.microsoft.com/office/drawing/2014/main" id="{44F21BDC-0D27-BD41-8D69-10002F104AB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93593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21EB59-DD0F-3A49-AA55-1DC3569FE361}"/>
              </a:ext>
            </a:extLst>
          </p:cNvPr>
          <p:cNvSpPr>
            <a:spLocks noGrp="1"/>
          </p:cNvSpPr>
          <p:nvPr>
            <p:ph type="sldNum" sz="quarter" idx="12"/>
          </p:nvPr>
        </p:nvSpPr>
        <p:spPr/>
        <p:txBody>
          <a:bodyPr/>
          <a:lstStyle/>
          <a:p>
            <a:fld id="{3C019224-340E-4140-A4D7-BC85D10498F4}" type="slidenum">
              <a:rPr lang="en-US" smtClean="0"/>
              <a:pPr/>
              <a:t>2</a:t>
            </a:fld>
            <a:endParaRPr lang="en-US"/>
          </a:p>
        </p:txBody>
      </p:sp>
      <p:pic>
        <p:nvPicPr>
          <p:cNvPr id="1026" name="Picture 2">
            <a:extLst>
              <a:ext uri="{FF2B5EF4-FFF2-40B4-BE49-F238E27FC236}">
                <a16:creationId xmlns:a16="http://schemas.microsoft.com/office/drawing/2014/main" id="{35CC7BD2-88BB-6441-A615-0C4A5C3088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280" y="620383"/>
            <a:ext cx="8679439" cy="3902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725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23A58-1781-E84D-AA10-81B62BB49DEF}"/>
              </a:ext>
            </a:extLst>
          </p:cNvPr>
          <p:cNvSpPr>
            <a:spLocks noGrp="1"/>
          </p:cNvSpPr>
          <p:nvPr>
            <p:ph type="title"/>
          </p:nvPr>
        </p:nvSpPr>
        <p:spPr/>
        <p:txBody>
          <a:bodyPr/>
          <a:lstStyle/>
          <a:p>
            <a:r>
              <a:rPr lang="en-US" dirty="0"/>
              <a:t>Any connections to class? Outside class? </a:t>
            </a:r>
          </a:p>
        </p:txBody>
      </p:sp>
      <p:sp>
        <p:nvSpPr>
          <p:cNvPr id="3" name="Content Placeholder 2">
            <a:extLst>
              <a:ext uri="{FF2B5EF4-FFF2-40B4-BE49-F238E27FC236}">
                <a16:creationId xmlns:a16="http://schemas.microsoft.com/office/drawing/2014/main" id="{F7D06866-DE5A-7A4E-8D00-3550323DD4F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AEDAA3F-7D86-CC4F-B211-7125B7D6AB2C}"/>
              </a:ext>
            </a:extLst>
          </p:cNvPr>
          <p:cNvSpPr>
            <a:spLocks noGrp="1"/>
          </p:cNvSpPr>
          <p:nvPr>
            <p:ph type="sldNum" sz="quarter" idx="12"/>
          </p:nvPr>
        </p:nvSpPr>
        <p:spPr/>
        <p:txBody>
          <a:bodyPr/>
          <a:lstStyle/>
          <a:p>
            <a:fld id="{3C019224-340E-4140-A4D7-BC85D10498F4}" type="slidenum">
              <a:rPr lang="en-US" smtClean="0"/>
              <a:pPr/>
              <a:t>20</a:t>
            </a:fld>
            <a:endParaRPr lang="en-US"/>
          </a:p>
        </p:txBody>
      </p:sp>
    </p:spTree>
    <p:extLst>
      <p:ext uri="{BB962C8B-B14F-4D97-AF65-F5344CB8AC3E}">
        <p14:creationId xmlns:p14="http://schemas.microsoft.com/office/powerpoint/2010/main" val="4113421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8BEF2-3984-F8C0-4782-23C22AF84C90}"/>
              </a:ext>
            </a:extLst>
          </p:cNvPr>
          <p:cNvSpPr>
            <a:spLocks noGrp="1"/>
          </p:cNvSpPr>
          <p:nvPr>
            <p:ph type="title"/>
          </p:nvPr>
        </p:nvSpPr>
        <p:spPr/>
        <p:txBody>
          <a:bodyPr/>
          <a:lstStyle/>
          <a:p>
            <a:r>
              <a:rPr lang="en-US" dirty="0"/>
              <a:t>AI race: Evolutionary Dynamics    </a:t>
            </a:r>
          </a:p>
        </p:txBody>
      </p:sp>
      <p:sp>
        <p:nvSpPr>
          <p:cNvPr id="9" name="Content Placeholder 8">
            <a:extLst>
              <a:ext uri="{FF2B5EF4-FFF2-40B4-BE49-F238E27FC236}">
                <a16:creationId xmlns:a16="http://schemas.microsoft.com/office/drawing/2014/main" id="{B6E0CF06-4091-DA43-983C-4F021C709281}"/>
              </a:ext>
            </a:extLst>
          </p:cNvPr>
          <p:cNvSpPr>
            <a:spLocks noGrp="1"/>
          </p:cNvSpPr>
          <p:nvPr>
            <p:ph idx="1"/>
          </p:nvPr>
        </p:nvSpPr>
        <p:spPr>
          <a:xfrm>
            <a:off x="628650" y="1984917"/>
            <a:ext cx="7886700" cy="2647806"/>
          </a:xfrm>
        </p:spPr>
        <p:txBody>
          <a:bodyPr/>
          <a:lstStyle/>
          <a:p>
            <a:pPr marL="0" indent="0">
              <a:buNone/>
            </a:pPr>
            <a:r>
              <a:rPr lang="en-US" dirty="0"/>
              <a:t>Evolutionary pressures are responsible for various developments over time, and are not limited to the realm of biology.</a:t>
            </a:r>
          </a:p>
        </p:txBody>
      </p:sp>
      <p:sp>
        <p:nvSpPr>
          <p:cNvPr id="4" name="Slide Number Placeholder 3">
            <a:extLst>
              <a:ext uri="{FF2B5EF4-FFF2-40B4-BE49-F238E27FC236}">
                <a16:creationId xmlns:a16="http://schemas.microsoft.com/office/drawing/2014/main" id="{C69D6922-C456-1497-5255-A649A870E731}"/>
              </a:ext>
            </a:extLst>
          </p:cNvPr>
          <p:cNvSpPr>
            <a:spLocks noGrp="1"/>
          </p:cNvSpPr>
          <p:nvPr>
            <p:ph type="sldNum" sz="quarter" idx="12"/>
          </p:nvPr>
        </p:nvSpPr>
        <p:spPr/>
        <p:txBody>
          <a:bodyPr/>
          <a:lstStyle/>
          <a:p>
            <a:fld id="{3C019224-340E-4140-A4D7-BC85D10498F4}" type="slidenum">
              <a:rPr lang="en-US" smtClean="0"/>
              <a:pPr/>
              <a:t>21</a:t>
            </a:fld>
            <a:endParaRPr lang="en-US"/>
          </a:p>
        </p:txBody>
      </p:sp>
      <p:pic>
        <p:nvPicPr>
          <p:cNvPr id="6" name="Picture 5" descr="A line drawing of a person walking&#10;&#10;Description automatically generated">
            <a:extLst>
              <a:ext uri="{FF2B5EF4-FFF2-40B4-BE49-F238E27FC236}">
                <a16:creationId xmlns:a16="http://schemas.microsoft.com/office/drawing/2014/main" id="{6B7508C9-C84B-DF4C-A8D5-EED2A2F36C69}"/>
              </a:ext>
            </a:extLst>
          </p:cNvPr>
          <p:cNvPicPr>
            <a:picLocks noChangeAspect="1"/>
          </p:cNvPicPr>
          <p:nvPr/>
        </p:nvPicPr>
        <p:blipFill>
          <a:blip r:embed="rId2"/>
          <a:stretch>
            <a:fillRect/>
          </a:stretch>
        </p:blipFill>
        <p:spPr>
          <a:xfrm>
            <a:off x="7273073" y="102393"/>
            <a:ext cx="1703659" cy="1703659"/>
          </a:xfrm>
          <a:prstGeom prst="rect">
            <a:avLst/>
          </a:prstGeom>
        </p:spPr>
      </p:pic>
    </p:spTree>
    <p:extLst>
      <p:ext uri="{BB962C8B-B14F-4D97-AF65-F5344CB8AC3E}">
        <p14:creationId xmlns:p14="http://schemas.microsoft.com/office/powerpoint/2010/main" val="3624944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FC5FC-DD56-2A44-9539-0F411A662526}"/>
              </a:ext>
            </a:extLst>
          </p:cNvPr>
          <p:cNvSpPr>
            <a:spLocks noGrp="1"/>
          </p:cNvSpPr>
          <p:nvPr>
            <p:ph type="title"/>
          </p:nvPr>
        </p:nvSpPr>
        <p:spPr/>
        <p:txBody>
          <a:bodyPr/>
          <a:lstStyle/>
          <a:p>
            <a:r>
              <a:rPr lang="en-US" dirty="0"/>
              <a:t>AI race </a:t>
            </a:r>
          </a:p>
        </p:txBody>
      </p:sp>
      <p:sp>
        <p:nvSpPr>
          <p:cNvPr id="4" name="Slide Number Placeholder 3">
            <a:extLst>
              <a:ext uri="{FF2B5EF4-FFF2-40B4-BE49-F238E27FC236}">
                <a16:creationId xmlns:a16="http://schemas.microsoft.com/office/drawing/2014/main" id="{3E47F4F0-A5F9-9540-A44B-EF5EDB3F58B9}"/>
              </a:ext>
            </a:extLst>
          </p:cNvPr>
          <p:cNvSpPr>
            <a:spLocks noGrp="1"/>
          </p:cNvSpPr>
          <p:nvPr>
            <p:ph type="sldNum" sz="quarter" idx="12"/>
          </p:nvPr>
        </p:nvSpPr>
        <p:spPr/>
        <p:txBody>
          <a:bodyPr/>
          <a:lstStyle/>
          <a:p>
            <a:fld id="{3C019224-340E-4140-A4D7-BC85D10498F4}" type="slidenum">
              <a:rPr lang="en-US" smtClean="0"/>
              <a:pPr/>
              <a:t>22</a:t>
            </a:fld>
            <a:endParaRPr lang="en-US"/>
          </a:p>
        </p:txBody>
      </p:sp>
      <p:sp>
        <p:nvSpPr>
          <p:cNvPr id="5" name="TextBox 4">
            <a:extLst>
              <a:ext uri="{FF2B5EF4-FFF2-40B4-BE49-F238E27FC236}">
                <a16:creationId xmlns:a16="http://schemas.microsoft.com/office/drawing/2014/main" id="{2C3537C4-0D99-774A-B33E-43CA67A215A5}"/>
              </a:ext>
            </a:extLst>
          </p:cNvPr>
          <p:cNvSpPr txBox="1"/>
          <p:nvPr/>
        </p:nvSpPr>
        <p:spPr>
          <a:xfrm>
            <a:off x="970156" y="4616605"/>
            <a:ext cx="6515886" cy="369332"/>
          </a:xfrm>
          <a:prstGeom prst="rect">
            <a:avLst/>
          </a:prstGeom>
          <a:noFill/>
        </p:spPr>
        <p:txBody>
          <a:bodyPr wrap="none" rtlCol="0">
            <a:spAutoFit/>
          </a:bodyPr>
          <a:lstStyle/>
          <a:p>
            <a:r>
              <a:rPr lang="en-US" dirty="0">
                <a:hlinkClick r:id="rId2"/>
              </a:rPr>
              <a:t>https://time.com/6256529/bing-openai-chatgpt-danger-alignment/</a:t>
            </a:r>
            <a:r>
              <a:rPr lang="en-US" dirty="0"/>
              <a:t> </a:t>
            </a:r>
          </a:p>
        </p:txBody>
      </p:sp>
      <p:pic>
        <p:nvPicPr>
          <p:cNvPr id="7" name="Picture 6" descr="A person in a suit standing in front of a crowd of people&#10;&#10;Description automatically generated">
            <a:hlinkClick r:id="rId2"/>
            <a:extLst>
              <a:ext uri="{FF2B5EF4-FFF2-40B4-BE49-F238E27FC236}">
                <a16:creationId xmlns:a16="http://schemas.microsoft.com/office/drawing/2014/main" id="{3006644C-8B44-6047-9792-323C7C027C45}"/>
              </a:ext>
            </a:extLst>
          </p:cNvPr>
          <p:cNvPicPr>
            <a:picLocks noChangeAspect="1"/>
          </p:cNvPicPr>
          <p:nvPr/>
        </p:nvPicPr>
        <p:blipFill>
          <a:blip r:embed="rId3"/>
          <a:stretch>
            <a:fillRect/>
          </a:stretch>
        </p:blipFill>
        <p:spPr>
          <a:xfrm>
            <a:off x="1940313" y="157563"/>
            <a:ext cx="6813395" cy="4258372"/>
          </a:xfrm>
          <a:prstGeom prst="rect">
            <a:avLst/>
          </a:prstGeom>
        </p:spPr>
      </p:pic>
    </p:spTree>
    <p:extLst>
      <p:ext uri="{BB962C8B-B14F-4D97-AF65-F5344CB8AC3E}">
        <p14:creationId xmlns:p14="http://schemas.microsoft.com/office/powerpoint/2010/main" val="1319054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8BEF2-3984-F8C0-4782-23C22AF84C90}"/>
              </a:ext>
            </a:extLst>
          </p:cNvPr>
          <p:cNvSpPr>
            <a:spLocks noGrp="1"/>
          </p:cNvSpPr>
          <p:nvPr>
            <p:ph type="title"/>
          </p:nvPr>
        </p:nvSpPr>
        <p:spPr/>
        <p:txBody>
          <a:bodyPr/>
          <a:lstStyle/>
          <a:p>
            <a:r>
              <a:rPr lang="en-US" dirty="0"/>
              <a:t>AI race: Solutions  </a:t>
            </a:r>
          </a:p>
        </p:txBody>
      </p:sp>
      <p:sp>
        <p:nvSpPr>
          <p:cNvPr id="3" name="Content Placeholder 2">
            <a:extLst>
              <a:ext uri="{FF2B5EF4-FFF2-40B4-BE49-F238E27FC236}">
                <a16:creationId xmlns:a16="http://schemas.microsoft.com/office/drawing/2014/main" id="{0D1B7E69-80CD-59D1-661B-E82EC767C0C0}"/>
              </a:ext>
            </a:extLst>
          </p:cNvPr>
          <p:cNvSpPr>
            <a:spLocks noGrp="1"/>
          </p:cNvSpPr>
          <p:nvPr>
            <p:ph idx="1"/>
          </p:nvPr>
        </p:nvSpPr>
        <p:spPr/>
        <p:txBody>
          <a:bodyPr vert="horz" lIns="91440" tIns="45720" rIns="91440" bIns="45720" rtlCol="0" anchor="t">
            <a:normAutofit/>
          </a:bodyPr>
          <a:lstStyle/>
          <a:p>
            <a:pPr marL="342900" lvl="1" indent="0">
              <a:buNone/>
            </a:pPr>
            <a:r>
              <a:rPr lang="en-US" sz="2400" dirty="0">
                <a:ea typeface="+mn-lt"/>
                <a:cs typeface="+mn-lt"/>
              </a:rPr>
              <a:t>Safety regulations: self regulation of companies, competitive advantage for safety oriented companies </a:t>
            </a:r>
          </a:p>
          <a:p>
            <a:pPr marL="342900" lvl="1" indent="0">
              <a:buNone/>
            </a:pPr>
            <a:r>
              <a:rPr lang="en-US" sz="2400" dirty="0">
                <a:ea typeface="+mn-lt"/>
                <a:cs typeface="+mn-lt"/>
              </a:rPr>
              <a:t>Data documentation: transparency &amp; accountability </a:t>
            </a:r>
          </a:p>
          <a:p>
            <a:pPr marL="342900" lvl="1" indent="0">
              <a:buNone/>
            </a:pPr>
            <a:r>
              <a:rPr lang="en-US" sz="2400" dirty="0">
                <a:ea typeface="+mn-lt"/>
                <a:cs typeface="+mn-lt"/>
              </a:rPr>
              <a:t>Meaningful human oversight: human supervision </a:t>
            </a:r>
          </a:p>
          <a:p>
            <a:pPr marL="342900" lvl="1" indent="0">
              <a:buNone/>
            </a:pPr>
            <a:r>
              <a:rPr lang="en-US" sz="2400" dirty="0">
                <a:ea typeface="+mn-lt"/>
                <a:cs typeface="+mn-lt"/>
              </a:rPr>
              <a:t>AI for cyber defense: anomaly detection </a:t>
            </a:r>
          </a:p>
          <a:p>
            <a:pPr marL="342900" lvl="1" indent="0">
              <a:buNone/>
            </a:pPr>
            <a:r>
              <a:rPr lang="en-US" sz="2400" dirty="0">
                <a:ea typeface="+mn-lt"/>
                <a:cs typeface="+mn-lt"/>
              </a:rPr>
              <a:t>International coordination: standards for AI development, robust verification &amp; enforcement </a:t>
            </a:r>
          </a:p>
          <a:p>
            <a:pPr marL="342900" lvl="1" indent="0">
              <a:buNone/>
            </a:pPr>
            <a:r>
              <a:rPr lang="en-US" sz="2400" dirty="0">
                <a:ea typeface="+mn-lt"/>
                <a:cs typeface="+mn-lt"/>
              </a:rPr>
              <a:t>Public control of general-purpose AIs</a:t>
            </a:r>
          </a:p>
          <a:p>
            <a:pPr marL="0" indent="0">
              <a:buNone/>
            </a:pPr>
            <a:endParaRPr lang="en-US" sz="2400" dirty="0">
              <a:cs typeface="Calibri"/>
            </a:endParaRPr>
          </a:p>
        </p:txBody>
      </p:sp>
      <p:sp>
        <p:nvSpPr>
          <p:cNvPr id="4" name="Slide Number Placeholder 3">
            <a:extLst>
              <a:ext uri="{FF2B5EF4-FFF2-40B4-BE49-F238E27FC236}">
                <a16:creationId xmlns:a16="http://schemas.microsoft.com/office/drawing/2014/main" id="{C69D6922-C456-1497-5255-A649A870E731}"/>
              </a:ext>
            </a:extLst>
          </p:cNvPr>
          <p:cNvSpPr>
            <a:spLocks noGrp="1"/>
          </p:cNvSpPr>
          <p:nvPr>
            <p:ph type="sldNum" sz="quarter" idx="12"/>
          </p:nvPr>
        </p:nvSpPr>
        <p:spPr/>
        <p:txBody>
          <a:bodyPr/>
          <a:lstStyle/>
          <a:p>
            <a:fld id="{3C019224-340E-4140-A4D7-BC85D10498F4}" type="slidenum">
              <a:rPr lang="en-US" smtClean="0"/>
              <a:pPr/>
              <a:t>23</a:t>
            </a:fld>
            <a:endParaRPr lang="en-US"/>
          </a:p>
        </p:txBody>
      </p:sp>
    </p:spTree>
    <p:extLst>
      <p:ext uri="{BB962C8B-B14F-4D97-AF65-F5344CB8AC3E}">
        <p14:creationId xmlns:p14="http://schemas.microsoft.com/office/powerpoint/2010/main" val="2353206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78479-F181-6F55-87AE-ED219621A735}"/>
              </a:ext>
            </a:extLst>
          </p:cNvPr>
          <p:cNvSpPr>
            <a:spLocks noGrp="1"/>
          </p:cNvSpPr>
          <p:nvPr>
            <p:ph type="title"/>
          </p:nvPr>
        </p:nvSpPr>
        <p:spPr/>
        <p:txBody>
          <a:bodyPr/>
          <a:lstStyle/>
          <a:p>
            <a:r>
              <a:rPr lang="en-US" dirty="0"/>
              <a:t>Organizational risks </a:t>
            </a:r>
          </a:p>
        </p:txBody>
      </p:sp>
      <p:sp>
        <p:nvSpPr>
          <p:cNvPr id="3" name="Content Placeholder 2">
            <a:extLst>
              <a:ext uri="{FF2B5EF4-FFF2-40B4-BE49-F238E27FC236}">
                <a16:creationId xmlns:a16="http://schemas.microsoft.com/office/drawing/2014/main" id="{F3B7E0EB-4169-A7FA-9C7B-6F3879A0C78D}"/>
              </a:ext>
            </a:extLst>
          </p:cNvPr>
          <p:cNvSpPr>
            <a:spLocks noGrp="1"/>
          </p:cNvSpPr>
          <p:nvPr>
            <p:ph idx="1"/>
          </p:nvPr>
        </p:nvSpPr>
        <p:spPr>
          <a:xfrm>
            <a:off x="628649" y="1369219"/>
            <a:ext cx="8325779" cy="3671888"/>
          </a:xfrm>
        </p:spPr>
        <p:txBody>
          <a:bodyPr vert="horz" lIns="91440" tIns="45720" rIns="91440" bIns="45720" rtlCol="0" anchor="t">
            <a:normAutofit/>
          </a:bodyPr>
          <a:lstStyle/>
          <a:p>
            <a:pPr marL="342900" lvl="1" indent="0">
              <a:buNone/>
            </a:pPr>
            <a:r>
              <a:rPr lang="en-US" sz="2400" dirty="0">
                <a:ea typeface="+mn-lt"/>
                <a:cs typeface="+mn-lt"/>
              </a:rPr>
              <a:t>Organizations developing advanced AI cause catastrophic accidents; profits over safety </a:t>
            </a:r>
          </a:p>
          <a:p>
            <a:pPr marL="342900" lvl="1" indent="0">
              <a:buNone/>
            </a:pPr>
            <a:r>
              <a:rPr lang="en-US" sz="2400" dirty="0">
                <a:ea typeface="+mn-lt"/>
                <a:cs typeface="+mn-lt"/>
              </a:rPr>
              <a:t>AIs could be accidentally leaked to the public or stolen by malicious actors, and organizations could fail to properly invest in safety research.</a:t>
            </a:r>
            <a:endParaRPr lang="en-US" sz="2400" dirty="0"/>
          </a:p>
          <a:p>
            <a:pPr marL="342900" lvl="1" indent="0">
              <a:buNone/>
            </a:pPr>
            <a:endParaRPr lang="en-US" sz="2400" dirty="0">
              <a:ea typeface="+mn-lt"/>
              <a:cs typeface="+mn-lt"/>
            </a:endParaRPr>
          </a:p>
          <a:p>
            <a:pPr marL="0" indent="0">
              <a:buNone/>
            </a:pPr>
            <a:endParaRPr lang="en-US" sz="2800" dirty="0">
              <a:cs typeface="Calibri"/>
            </a:endParaRPr>
          </a:p>
        </p:txBody>
      </p:sp>
      <p:sp>
        <p:nvSpPr>
          <p:cNvPr id="4" name="Slide Number Placeholder 3">
            <a:extLst>
              <a:ext uri="{FF2B5EF4-FFF2-40B4-BE49-F238E27FC236}">
                <a16:creationId xmlns:a16="http://schemas.microsoft.com/office/drawing/2014/main" id="{D407ED4D-A2D9-7F44-C90D-06839826409D}"/>
              </a:ext>
            </a:extLst>
          </p:cNvPr>
          <p:cNvSpPr>
            <a:spLocks noGrp="1"/>
          </p:cNvSpPr>
          <p:nvPr>
            <p:ph type="sldNum" sz="quarter" idx="12"/>
          </p:nvPr>
        </p:nvSpPr>
        <p:spPr/>
        <p:txBody>
          <a:bodyPr/>
          <a:lstStyle/>
          <a:p>
            <a:fld id="{3C019224-340E-4140-A4D7-BC85D10498F4}" type="slidenum">
              <a:rPr lang="en-US" smtClean="0"/>
              <a:pPr/>
              <a:t>24</a:t>
            </a:fld>
            <a:endParaRPr lang="en-US"/>
          </a:p>
        </p:txBody>
      </p:sp>
    </p:spTree>
    <p:extLst>
      <p:ext uri="{BB962C8B-B14F-4D97-AF65-F5344CB8AC3E}">
        <p14:creationId xmlns:p14="http://schemas.microsoft.com/office/powerpoint/2010/main" val="898275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78479-F181-6F55-87AE-ED219621A735}"/>
              </a:ext>
            </a:extLst>
          </p:cNvPr>
          <p:cNvSpPr>
            <a:spLocks noGrp="1"/>
          </p:cNvSpPr>
          <p:nvPr>
            <p:ph type="title"/>
          </p:nvPr>
        </p:nvSpPr>
        <p:spPr/>
        <p:txBody>
          <a:bodyPr/>
          <a:lstStyle/>
          <a:p>
            <a:r>
              <a:rPr lang="en-US" dirty="0"/>
              <a:t>Organizational risks </a:t>
            </a:r>
          </a:p>
        </p:txBody>
      </p:sp>
      <p:sp>
        <p:nvSpPr>
          <p:cNvPr id="3" name="Content Placeholder 2">
            <a:extLst>
              <a:ext uri="{FF2B5EF4-FFF2-40B4-BE49-F238E27FC236}">
                <a16:creationId xmlns:a16="http://schemas.microsoft.com/office/drawing/2014/main" id="{F3B7E0EB-4169-A7FA-9C7B-6F3879A0C78D}"/>
              </a:ext>
            </a:extLst>
          </p:cNvPr>
          <p:cNvSpPr>
            <a:spLocks noGrp="1"/>
          </p:cNvSpPr>
          <p:nvPr>
            <p:ph idx="1"/>
          </p:nvPr>
        </p:nvSpPr>
        <p:spPr>
          <a:xfrm>
            <a:off x="628649" y="2219093"/>
            <a:ext cx="8325779" cy="2822014"/>
          </a:xfrm>
        </p:spPr>
        <p:txBody>
          <a:bodyPr vert="horz" lIns="91440" tIns="45720" rIns="91440" bIns="45720" rtlCol="0" anchor="t">
            <a:normAutofit/>
          </a:bodyPr>
          <a:lstStyle/>
          <a:p>
            <a:pPr marL="342900" lvl="1" indent="0">
              <a:buNone/>
            </a:pPr>
            <a:r>
              <a:rPr lang="en-US" sz="2400" dirty="0">
                <a:ea typeface="+mn-lt"/>
                <a:cs typeface="+mn-lt"/>
              </a:rPr>
              <a:t>New capabilities can emerge quickly and unpredictably during training, such that dangerous milestones may be crossed without our knowing.</a:t>
            </a:r>
            <a:endParaRPr lang="en-US" sz="2800" dirty="0">
              <a:cs typeface="Calibri"/>
            </a:endParaRPr>
          </a:p>
        </p:txBody>
      </p:sp>
      <p:sp>
        <p:nvSpPr>
          <p:cNvPr id="4" name="Slide Number Placeholder 3">
            <a:extLst>
              <a:ext uri="{FF2B5EF4-FFF2-40B4-BE49-F238E27FC236}">
                <a16:creationId xmlns:a16="http://schemas.microsoft.com/office/drawing/2014/main" id="{D407ED4D-A2D9-7F44-C90D-06839826409D}"/>
              </a:ext>
            </a:extLst>
          </p:cNvPr>
          <p:cNvSpPr>
            <a:spLocks noGrp="1"/>
          </p:cNvSpPr>
          <p:nvPr>
            <p:ph type="sldNum" sz="quarter" idx="12"/>
          </p:nvPr>
        </p:nvSpPr>
        <p:spPr/>
        <p:txBody>
          <a:bodyPr/>
          <a:lstStyle/>
          <a:p>
            <a:fld id="{3C019224-340E-4140-A4D7-BC85D10498F4}" type="slidenum">
              <a:rPr lang="en-US" smtClean="0"/>
              <a:pPr/>
              <a:t>25</a:t>
            </a:fld>
            <a:endParaRPr lang="en-US"/>
          </a:p>
        </p:txBody>
      </p:sp>
      <p:pic>
        <p:nvPicPr>
          <p:cNvPr id="6" name="Picture 5" descr="A cartoon of a robot with a light bulb above his head&#10;&#10;Description automatically generated">
            <a:extLst>
              <a:ext uri="{FF2B5EF4-FFF2-40B4-BE49-F238E27FC236}">
                <a16:creationId xmlns:a16="http://schemas.microsoft.com/office/drawing/2014/main" id="{18F47EDB-5B6C-CD47-AF50-2F6B73692C1B}"/>
              </a:ext>
            </a:extLst>
          </p:cNvPr>
          <p:cNvPicPr>
            <a:picLocks noChangeAspect="1"/>
          </p:cNvPicPr>
          <p:nvPr/>
        </p:nvPicPr>
        <p:blipFill>
          <a:blip r:embed="rId2"/>
          <a:stretch>
            <a:fillRect/>
          </a:stretch>
        </p:blipFill>
        <p:spPr>
          <a:xfrm>
            <a:off x="7099145" y="413121"/>
            <a:ext cx="1416205" cy="1416205"/>
          </a:xfrm>
          <a:prstGeom prst="rect">
            <a:avLst/>
          </a:prstGeom>
        </p:spPr>
      </p:pic>
    </p:spTree>
    <p:extLst>
      <p:ext uri="{BB962C8B-B14F-4D97-AF65-F5344CB8AC3E}">
        <p14:creationId xmlns:p14="http://schemas.microsoft.com/office/powerpoint/2010/main" val="1468404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78479-F181-6F55-87AE-ED219621A735}"/>
              </a:ext>
            </a:extLst>
          </p:cNvPr>
          <p:cNvSpPr>
            <a:spLocks noGrp="1"/>
          </p:cNvSpPr>
          <p:nvPr>
            <p:ph type="title"/>
          </p:nvPr>
        </p:nvSpPr>
        <p:spPr/>
        <p:txBody>
          <a:bodyPr/>
          <a:lstStyle/>
          <a:p>
            <a:r>
              <a:rPr lang="en-US" dirty="0"/>
              <a:t>Organizational risks </a:t>
            </a:r>
          </a:p>
        </p:txBody>
      </p:sp>
      <p:sp>
        <p:nvSpPr>
          <p:cNvPr id="3" name="Content Placeholder 2">
            <a:extLst>
              <a:ext uri="{FF2B5EF4-FFF2-40B4-BE49-F238E27FC236}">
                <a16:creationId xmlns:a16="http://schemas.microsoft.com/office/drawing/2014/main" id="{F3B7E0EB-4169-A7FA-9C7B-6F3879A0C78D}"/>
              </a:ext>
            </a:extLst>
          </p:cNvPr>
          <p:cNvSpPr>
            <a:spLocks noGrp="1"/>
          </p:cNvSpPr>
          <p:nvPr>
            <p:ph idx="1"/>
          </p:nvPr>
        </p:nvSpPr>
        <p:spPr>
          <a:xfrm>
            <a:off x="628649" y="3624901"/>
            <a:ext cx="8325779" cy="1416206"/>
          </a:xfrm>
        </p:spPr>
        <p:txBody>
          <a:bodyPr vert="horz" lIns="91440" tIns="45720" rIns="91440" bIns="45720" rtlCol="0" anchor="t">
            <a:normAutofit/>
          </a:bodyPr>
          <a:lstStyle/>
          <a:p>
            <a:pPr marL="342900" lvl="1" indent="0">
              <a:buNone/>
            </a:pPr>
            <a:r>
              <a:rPr lang="en-US" sz="2400" dirty="0">
                <a:ea typeface="+mn-lt"/>
                <a:cs typeface="+mn-lt"/>
              </a:rPr>
              <a:t>The Swiss cheese model shows how technical factors can improve organizational safety. Multiple layers of defense compensate for each other’s individual weaknesses, leading to a low overall level of risk.</a:t>
            </a:r>
            <a:endParaRPr lang="en-US" sz="2800" dirty="0">
              <a:cs typeface="Calibri"/>
            </a:endParaRPr>
          </a:p>
        </p:txBody>
      </p:sp>
      <p:sp>
        <p:nvSpPr>
          <p:cNvPr id="4" name="Slide Number Placeholder 3">
            <a:extLst>
              <a:ext uri="{FF2B5EF4-FFF2-40B4-BE49-F238E27FC236}">
                <a16:creationId xmlns:a16="http://schemas.microsoft.com/office/drawing/2014/main" id="{D407ED4D-A2D9-7F44-C90D-06839826409D}"/>
              </a:ext>
            </a:extLst>
          </p:cNvPr>
          <p:cNvSpPr>
            <a:spLocks noGrp="1"/>
          </p:cNvSpPr>
          <p:nvPr>
            <p:ph type="sldNum" sz="quarter" idx="12"/>
          </p:nvPr>
        </p:nvSpPr>
        <p:spPr/>
        <p:txBody>
          <a:bodyPr/>
          <a:lstStyle/>
          <a:p>
            <a:fld id="{3C019224-340E-4140-A4D7-BC85D10498F4}" type="slidenum">
              <a:rPr lang="en-US" smtClean="0"/>
              <a:pPr/>
              <a:t>26</a:t>
            </a:fld>
            <a:endParaRPr lang="en-US"/>
          </a:p>
        </p:txBody>
      </p:sp>
      <p:pic>
        <p:nvPicPr>
          <p:cNvPr id="7" name="Picture 6" descr="A diagram of cheese with words&#10;&#10;Description automatically generated">
            <a:extLst>
              <a:ext uri="{FF2B5EF4-FFF2-40B4-BE49-F238E27FC236}">
                <a16:creationId xmlns:a16="http://schemas.microsoft.com/office/drawing/2014/main" id="{826E9362-E229-0841-B93B-9B1AC30149E3}"/>
              </a:ext>
            </a:extLst>
          </p:cNvPr>
          <p:cNvPicPr>
            <a:picLocks noChangeAspect="1"/>
          </p:cNvPicPr>
          <p:nvPr/>
        </p:nvPicPr>
        <p:blipFill>
          <a:blip r:embed="rId2"/>
          <a:stretch>
            <a:fillRect/>
          </a:stretch>
        </p:blipFill>
        <p:spPr>
          <a:xfrm>
            <a:off x="1257300" y="910207"/>
            <a:ext cx="6550178" cy="2386222"/>
          </a:xfrm>
          <a:prstGeom prst="rect">
            <a:avLst/>
          </a:prstGeom>
        </p:spPr>
      </p:pic>
    </p:spTree>
    <p:extLst>
      <p:ext uri="{BB962C8B-B14F-4D97-AF65-F5344CB8AC3E}">
        <p14:creationId xmlns:p14="http://schemas.microsoft.com/office/powerpoint/2010/main" val="2219812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78479-F181-6F55-87AE-ED219621A735}"/>
              </a:ext>
            </a:extLst>
          </p:cNvPr>
          <p:cNvSpPr>
            <a:spLocks noGrp="1"/>
          </p:cNvSpPr>
          <p:nvPr>
            <p:ph type="title"/>
          </p:nvPr>
        </p:nvSpPr>
        <p:spPr/>
        <p:txBody>
          <a:bodyPr/>
          <a:lstStyle/>
          <a:p>
            <a:r>
              <a:rPr lang="en-US" dirty="0"/>
              <a:t>Organizational risks: Solutions  </a:t>
            </a:r>
          </a:p>
        </p:txBody>
      </p:sp>
      <p:sp>
        <p:nvSpPr>
          <p:cNvPr id="3" name="Content Placeholder 2">
            <a:extLst>
              <a:ext uri="{FF2B5EF4-FFF2-40B4-BE49-F238E27FC236}">
                <a16:creationId xmlns:a16="http://schemas.microsoft.com/office/drawing/2014/main" id="{F3B7E0EB-4169-A7FA-9C7B-6F3879A0C78D}"/>
              </a:ext>
            </a:extLst>
          </p:cNvPr>
          <p:cNvSpPr>
            <a:spLocks noGrp="1"/>
          </p:cNvSpPr>
          <p:nvPr>
            <p:ph idx="1"/>
          </p:nvPr>
        </p:nvSpPr>
        <p:spPr>
          <a:xfrm>
            <a:off x="539439" y="993213"/>
            <a:ext cx="8325779" cy="3969079"/>
          </a:xfrm>
        </p:spPr>
        <p:txBody>
          <a:bodyPr vert="horz" lIns="91440" tIns="45720" rIns="91440" bIns="45720" rtlCol="0" anchor="t">
            <a:normAutofit/>
          </a:bodyPr>
          <a:lstStyle/>
          <a:p>
            <a:pPr marL="342900" lvl="1" indent="0">
              <a:buNone/>
            </a:pPr>
            <a:r>
              <a:rPr lang="en-US" sz="2400" dirty="0">
                <a:ea typeface="+mn-lt"/>
                <a:cs typeface="+mn-lt"/>
              </a:rPr>
              <a:t>Red teaming </a:t>
            </a:r>
          </a:p>
          <a:p>
            <a:pPr marL="342900" lvl="1" indent="0">
              <a:buNone/>
            </a:pPr>
            <a:r>
              <a:rPr lang="en-US" sz="2400" dirty="0">
                <a:ea typeface="+mn-lt"/>
                <a:cs typeface="+mn-lt"/>
              </a:rPr>
              <a:t>Prove safety </a:t>
            </a:r>
          </a:p>
          <a:p>
            <a:pPr marL="342900" lvl="1" indent="0">
              <a:buNone/>
            </a:pPr>
            <a:r>
              <a:rPr lang="en-US" sz="2400" dirty="0">
                <a:ea typeface="+mn-lt"/>
                <a:cs typeface="+mn-lt"/>
              </a:rPr>
              <a:t>Deployment </a:t>
            </a:r>
          </a:p>
          <a:p>
            <a:pPr marL="342900" lvl="1" indent="0">
              <a:buNone/>
            </a:pPr>
            <a:r>
              <a:rPr lang="en-US" sz="2400" dirty="0">
                <a:ea typeface="+mn-lt"/>
                <a:cs typeface="+mn-lt"/>
              </a:rPr>
              <a:t>Publication reviews </a:t>
            </a:r>
          </a:p>
          <a:p>
            <a:pPr marL="342900" lvl="1" indent="0">
              <a:buNone/>
            </a:pPr>
            <a:r>
              <a:rPr lang="en-US" sz="2400" dirty="0">
                <a:ea typeface="+mn-lt"/>
                <a:cs typeface="+mn-lt"/>
              </a:rPr>
              <a:t>Response plans </a:t>
            </a:r>
          </a:p>
          <a:p>
            <a:pPr marL="342900" lvl="1" indent="0">
              <a:buNone/>
            </a:pPr>
            <a:r>
              <a:rPr lang="en-US" sz="2400" dirty="0">
                <a:ea typeface="+mn-lt"/>
                <a:cs typeface="+mn-lt"/>
              </a:rPr>
              <a:t>Risk management: Employ a chief risk officer and an internal audit team for risk management.</a:t>
            </a:r>
          </a:p>
          <a:p>
            <a:pPr marL="342900" lvl="1" indent="0">
              <a:buNone/>
            </a:pPr>
            <a:r>
              <a:rPr lang="en-US" sz="2400" dirty="0">
                <a:ea typeface="+mn-lt"/>
                <a:cs typeface="+mn-lt"/>
              </a:rPr>
              <a:t>Processes for important decisions: Make sure AI training or deployment decisions involve the chief risk officer and other key stakeholders, ensuring executive accountability.</a:t>
            </a:r>
            <a:endParaRPr lang="en-US" sz="2800" dirty="0">
              <a:cs typeface="Calibri"/>
            </a:endParaRPr>
          </a:p>
        </p:txBody>
      </p:sp>
      <p:sp>
        <p:nvSpPr>
          <p:cNvPr id="4" name="Slide Number Placeholder 3">
            <a:extLst>
              <a:ext uri="{FF2B5EF4-FFF2-40B4-BE49-F238E27FC236}">
                <a16:creationId xmlns:a16="http://schemas.microsoft.com/office/drawing/2014/main" id="{D407ED4D-A2D9-7F44-C90D-06839826409D}"/>
              </a:ext>
            </a:extLst>
          </p:cNvPr>
          <p:cNvSpPr>
            <a:spLocks noGrp="1"/>
          </p:cNvSpPr>
          <p:nvPr>
            <p:ph type="sldNum" sz="quarter" idx="12"/>
          </p:nvPr>
        </p:nvSpPr>
        <p:spPr/>
        <p:txBody>
          <a:bodyPr/>
          <a:lstStyle/>
          <a:p>
            <a:fld id="{3C019224-340E-4140-A4D7-BC85D10498F4}" type="slidenum">
              <a:rPr lang="en-US" smtClean="0"/>
              <a:pPr/>
              <a:t>27</a:t>
            </a:fld>
            <a:endParaRPr lang="en-US"/>
          </a:p>
        </p:txBody>
      </p:sp>
    </p:spTree>
    <p:extLst>
      <p:ext uri="{BB962C8B-B14F-4D97-AF65-F5344CB8AC3E}">
        <p14:creationId xmlns:p14="http://schemas.microsoft.com/office/powerpoint/2010/main" val="2815385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1F23E-82CA-05A7-C285-5A8EB7FE18E1}"/>
              </a:ext>
            </a:extLst>
          </p:cNvPr>
          <p:cNvSpPr>
            <a:spLocks noGrp="1"/>
          </p:cNvSpPr>
          <p:nvPr>
            <p:ph type="title"/>
          </p:nvPr>
        </p:nvSpPr>
        <p:spPr/>
        <p:txBody>
          <a:bodyPr/>
          <a:lstStyle/>
          <a:p>
            <a:r>
              <a:rPr lang="en-US" dirty="0"/>
              <a:t>Rouge AIs </a:t>
            </a:r>
          </a:p>
        </p:txBody>
      </p:sp>
      <p:sp>
        <p:nvSpPr>
          <p:cNvPr id="3" name="Content Placeholder 2">
            <a:extLst>
              <a:ext uri="{FF2B5EF4-FFF2-40B4-BE49-F238E27FC236}">
                <a16:creationId xmlns:a16="http://schemas.microsoft.com/office/drawing/2014/main" id="{7371E730-3401-DAB5-7DE2-609324E8D546}"/>
              </a:ext>
            </a:extLst>
          </p:cNvPr>
          <p:cNvSpPr>
            <a:spLocks noGrp="1"/>
          </p:cNvSpPr>
          <p:nvPr>
            <p:ph idx="1"/>
          </p:nvPr>
        </p:nvSpPr>
        <p:spPr>
          <a:xfrm>
            <a:off x="278781" y="1369219"/>
            <a:ext cx="8709102" cy="3671888"/>
          </a:xfrm>
        </p:spPr>
        <p:txBody>
          <a:bodyPr vert="horz" lIns="91440" tIns="45720" rIns="91440" bIns="45720" rtlCol="0" anchor="t">
            <a:normAutofit/>
          </a:bodyPr>
          <a:lstStyle/>
          <a:p>
            <a:pPr marL="685800" lvl="2" indent="0">
              <a:buNone/>
            </a:pPr>
            <a:r>
              <a:rPr lang="en-US" sz="2000" dirty="0">
                <a:ea typeface="+mn-lt"/>
                <a:cs typeface="+mn-lt"/>
              </a:rPr>
              <a:t>We risk losing control over AIs as they become more capable.  </a:t>
            </a:r>
          </a:p>
          <a:p>
            <a:pPr marL="685800" lvl="2" indent="0">
              <a:buNone/>
            </a:pPr>
            <a:r>
              <a:rPr lang="en-US" sz="2000" dirty="0">
                <a:ea typeface="+mn-lt"/>
                <a:cs typeface="+mn-lt"/>
              </a:rPr>
              <a:t>	Proxy gaming: YouTube / Insta – User engagement – Mental health </a:t>
            </a:r>
          </a:p>
          <a:p>
            <a:pPr marL="685800" lvl="2" indent="0">
              <a:buNone/>
            </a:pPr>
            <a:endParaRPr lang="en-US" sz="2000" dirty="0">
              <a:ea typeface="+mn-lt"/>
              <a:cs typeface="+mn-lt"/>
            </a:endParaRPr>
          </a:p>
          <a:p>
            <a:pPr marL="0" indent="0">
              <a:buNone/>
            </a:pPr>
            <a:endParaRPr lang="en-US" sz="3200" dirty="0">
              <a:cs typeface="Calibri"/>
            </a:endParaRPr>
          </a:p>
        </p:txBody>
      </p:sp>
      <p:sp>
        <p:nvSpPr>
          <p:cNvPr id="4" name="Slide Number Placeholder 3">
            <a:extLst>
              <a:ext uri="{FF2B5EF4-FFF2-40B4-BE49-F238E27FC236}">
                <a16:creationId xmlns:a16="http://schemas.microsoft.com/office/drawing/2014/main" id="{1858B7DF-9BE2-48E5-1C31-0AA2720263B5}"/>
              </a:ext>
            </a:extLst>
          </p:cNvPr>
          <p:cNvSpPr>
            <a:spLocks noGrp="1"/>
          </p:cNvSpPr>
          <p:nvPr>
            <p:ph type="sldNum" sz="quarter" idx="12"/>
          </p:nvPr>
        </p:nvSpPr>
        <p:spPr/>
        <p:txBody>
          <a:bodyPr/>
          <a:lstStyle/>
          <a:p>
            <a:fld id="{3C019224-340E-4140-A4D7-BC85D10498F4}" type="slidenum">
              <a:rPr lang="en-US" smtClean="0"/>
              <a:pPr/>
              <a:t>28</a:t>
            </a:fld>
            <a:endParaRPr lang="en-US"/>
          </a:p>
        </p:txBody>
      </p:sp>
      <p:pic>
        <p:nvPicPr>
          <p:cNvPr id="6" name="Picture 5">
            <a:extLst>
              <a:ext uri="{FF2B5EF4-FFF2-40B4-BE49-F238E27FC236}">
                <a16:creationId xmlns:a16="http://schemas.microsoft.com/office/drawing/2014/main" id="{A525D5F4-9769-8848-BFE0-5178866F38CB}"/>
              </a:ext>
            </a:extLst>
          </p:cNvPr>
          <p:cNvPicPr>
            <a:picLocks noChangeAspect="1"/>
          </p:cNvPicPr>
          <p:nvPr/>
        </p:nvPicPr>
        <p:blipFill>
          <a:blip r:embed="rId2"/>
          <a:stretch>
            <a:fillRect/>
          </a:stretch>
        </p:blipFill>
        <p:spPr>
          <a:xfrm>
            <a:off x="3054350" y="2287392"/>
            <a:ext cx="3403600" cy="2563381"/>
          </a:xfrm>
          <a:prstGeom prst="rect">
            <a:avLst/>
          </a:prstGeom>
        </p:spPr>
      </p:pic>
    </p:spTree>
    <p:extLst>
      <p:ext uri="{BB962C8B-B14F-4D97-AF65-F5344CB8AC3E}">
        <p14:creationId xmlns:p14="http://schemas.microsoft.com/office/powerpoint/2010/main" val="3294903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1F23E-82CA-05A7-C285-5A8EB7FE18E1}"/>
              </a:ext>
            </a:extLst>
          </p:cNvPr>
          <p:cNvSpPr>
            <a:spLocks noGrp="1"/>
          </p:cNvSpPr>
          <p:nvPr>
            <p:ph type="title"/>
          </p:nvPr>
        </p:nvSpPr>
        <p:spPr/>
        <p:txBody>
          <a:bodyPr/>
          <a:lstStyle/>
          <a:p>
            <a:r>
              <a:rPr lang="en-US" dirty="0"/>
              <a:t>Rouge AIs: power seeking  </a:t>
            </a:r>
          </a:p>
        </p:txBody>
      </p:sp>
      <p:sp>
        <p:nvSpPr>
          <p:cNvPr id="3" name="Content Placeholder 2">
            <a:extLst>
              <a:ext uri="{FF2B5EF4-FFF2-40B4-BE49-F238E27FC236}">
                <a16:creationId xmlns:a16="http://schemas.microsoft.com/office/drawing/2014/main" id="{7371E730-3401-DAB5-7DE2-609324E8D546}"/>
              </a:ext>
            </a:extLst>
          </p:cNvPr>
          <p:cNvSpPr>
            <a:spLocks noGrp="1"/>
          </p:cNvSpPr>
          <p:nvPr>
            <p:ph idx="1"/>
          </p:nvPr>
        </p:nvSpPr>
        <p:spPr>
          <a:xfrm>
            <a:off x="278781" y="2571749"/>
            <a:ext cx="8709102" cy="2469357"/>
          </a:xfrm>
        </p:spPr>
        <p:txBody>
          <a:bodyPr vert="horz" lIns="91440" tIns="45720" rIns="91440" bIns="45720" rtlCol="0" anchor="t">
            <a:normAutofit/>
          </a:bodyPr>
          <a:lstStyle/>
          <a:p>
            <a:pPr marL="0" indent="0">
              <a:buNone/>
            </a:pPr>
            <a:r>
              <a:rPr lang="en-US" sz="2400" dirty="0">
                <a:cs typeface="Calibri"/>
              </a:rPr>
              <a:t>It can be instrumentally rational for AIs to engage in self-preservation. Loss of control over such systems could be hard to recover from.</a:t>
            </a:r>
          </a:p>
        </p:txBody>
      </p:sp>
      <p:sp>
        <p:nvSpPr>
          <p:cNvPr id="4" name="Slide Number Placeholder 3">
            <a:extLst>
              <a:ext uri="{FF2B5EF4-FFF2-40B4-BE49-F238E27FC236}">
                <a16:creationId xmlns:a16="http://schemas.microsoft.com/office/drawing/2014/main" id="{1858B7DF-9BE2-48E5-1C31-0AA2720263B5}"/>
              </a:ext>
            </a:extLst>
          </p:cNvPr>
          <p:cNvSpPr>
            <a:spLocks noGrp="1"/>
          </p:cNvSpPr>
          <p:nvPr>
            <p:ph type="sldNum" sz="quarter" idx="12"/>
          </p:nvPr>
        </p:nvSpPr>
        <p:spPr/>
        <p:txBody>
          <a:bodyPr/>
          <a:lstStyle/>
          <a:p>
            <a:fld id="{3C019224-340E-4140-A4D7-BC85D10498F4}" type="slidenum">
              <a:rPr lang="en-US" smtClean="0"/>
              <a:pPr/>
              <a:t>29</a:t>
            </a:fld>
            <a:endParaRPr lang="en-US"/>
          </a:p>
        </p:txBody>
      </p:sp>
      <p:pic>
        <p:nvPicPr>
          <p:cNvPr id="7" name="Picture 6" descr="A robot with a computer&#10;&#10;Description automatically generated with medium confidence">
            <a:extLst>
              <a:ext uri="{FF2B5EF4-FFF2-40B4-BE49-F238E27FC236}">
                <a16:creationId xmlns:a16="http://schemas.microsoft.com/office/drawing/2014/main" id="{21175EF0-F452-5645-87B5-C62F18756BDF}"/>
              </a:ext>
            </a:extLst>
          </p:cNvPr>
          <p:cNvPicPr>
            <a:picLocks noChangeAspect="1"/>
          </p:cNvPicPr>
          <p:nvPr/>
        </p:nvPicPr>
        <p:blipFill>
          <a:blip r:embed="rId2"/>
          <a:stretch>
            <a:fillRect/>
          </a:stretch>
        </p:blipFill>
        <p:spPr>
          <a:xfrm>
            <a:off x="6035288" y="76955"/>
            <a:ext cx="2395034" cy="2395034"/>
          </a:xfrm>
          <a:prstGeom prst="rect">
            <a:avLst/>
          </a:prstGeom>
        </p:spPr>
      </p:pic>
    </p:spTree>
    <p:extLst>
      <p:ext uri="{BB962C8B-B14F-4D97-AF65-F5344CB8AC3E}">
        <p14:creationId xmlns:p14="http://schemas.microsoft.com/office/powerpoint/2010/main" val="1825690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B416B5-8E82-B74B-8EFD-E5F3D0E4FFC6}"/>
              </a:ext>
            </a:extLst>
          </p:cNvPr>
          <p:cNvSpPr>
            <a:spLocks noGrp="1"/>
          </p:cNvSpPr>
          <p:nvPr>
            <p:ph type="sldNum" sz="quarter" idx="12"/>
          </p:nvPr>
        </p:nvSpPr>
        <p:spPr/>
        <p:txBody>
          <a:bodyPr/>
          <a:lstStyle/>
          <a:p>
            <a:fld id="{3C019224-340E-4140-A4D7-BC85D10498F4}" type="slidenum">
              <a:rPr lang="en-US" smtClean="0"/>
              <a:pPr/>
              <a:t>3</a:t>
            </a:fld>
            <a:endParaRPr lang="en-US"/>
          </a:p>
        </p:txBody>
      </p:sp>
      <p:pic>
        <p:nvPicPr>
          <p:cNvPr id="4" name="Picture 3" descr="A screenshot of a computer&#10;&#10;Description automatically generated">
            <a:extLst>
              <a:ext uri="{FF2B5EF4-FFF2-40B4-BE49-F238E27FC236}">
                <a16:creationId xmlns:a16="http://schemas.microsoft.com/office/drawing/2014/main" id="{52EBD3CF-A6E5-624B-B32E-FDD525F1B6DF}"/>
              </a:ext>
            </a:extLst>
          </p:cNvPr>
          <p:cNvPicPr>
            <a:picLocks noChangeAspect="1"/>
          </p:cNvPicPr>
          <p:nvPr/>
        </p:nvPicPr>
        <p:blipFill>
          <a:blip r:embed="rId2"/>
          <a:stretch>
            <a:fillRect/>
          </a:stretch>
        </p:blipFill>
        <p:spPr>
          <a:xfrm>
            <a:off x="138932" y="39465"/>
            <a:ext cx="4546545" cy="4864720"/>
          </a:xfrm>
          <a:prstGeom prst="rect">
            <a:avLst/>
          </a:prstGeom>
          <a:ln>
            <a:solidFill>
              <a:schemeClr val="tx1"/>
            </a:solidFill>
          </a:ln>
        </p:spPr>
      </p:pic>
      <p:sp>
        <p:nvSpPr>
          <p:cNvPr id="5" name="Title 1">
            <a:extLst>
              <a:ext uri="{FF2B5EF4-FFF2-40B4-BE49-F238E27FC236}">
                <a16:creationId xmlns:a16="http://schemas.microsoft.com/office/drawing/2014/main" id="{B6026D05-B192-3448-90BA-F1216B5ADAE9}"/>
              </a:ext>
            </a:extLst>
          </p:cNvPr>
          <p:cNvSpPr txBox="1">
            <a:spLocks/>
          </p:cNvSpPr>
          <p:nvPr/>
        </p:nvSpPr>
        <p:spPr>
          <a:xfrm>
            <a:off x="5470902" y="273844"/>
            <a:ext cx="3044448" cy="994172"/>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Statement on AI Risks </a:t>
            </a:r>
          </a:p>
        </p:txBody>
      </p:sp>
      <p:sp>
        <p:nvSpPr>
          <p:cNvPr id="6" name="TextBox 5">
            <a:extLst>
              <a:ext uri="{FF2B5EF4-FFF2-40B4-BE49-F238E27FC236}">
                <a16:creationId xmlns:a16="http://schemas.microsoft.com/office/drawing/2014/main" id="{1122DE77-94D1-EC4E-ACD8-36C6E41541C9}"/>
              </a:ext>
            </a:extLst>
          </p:cNvPr>
          <p:cNvSpPr txBox="1"/>
          <p:nvPr/>
        </p:nvSpPr>
        <p:spPr>
          <a:xfrm>
            <a:off x="4857340" y="4277532"/>
            <a:ext cx="4138056" cy="307777"/>
          </a:xfrm>
          <a:prstGeom prst="rect">
            <a:avLst/>
          </a:prstGeom>
          <a:noFill/>
        </p:spPr>
        <p:txBody>
          <a:bodyPr wrap="none" rtlCol="0">
            <a:spAutoFit/>
          </a:bodyPr>
          <a:lstStyle/>
          <a:p>
            <a:r>
              <a:rPr lang="en-US" sz="1400" dirty="0">
                <a:hlinkClick r:id="rId3"/>
              </a:rPr>
              <a:t>https://www.safe.ai/statement-on-ai-risk#open-letter</a:t>
            </a:r>
            <a:r>
              <a:rPr lang="en-US" sz="1400" dirty="0"/>
              <a:t> </a:t>
            </a:r>
          </a:p>
        </p:txBody>
      </p:sp>
    </p:spTree>
    <p:extLst>
      <p:ext uri="{BB962C8B-B14F-4D97-AF65-F5344CB8AC3E}">
        <p14:creationId xmlns:p14="http://schemas.microsoft.com/office/powerpoint/2010/main" val="4408556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1F23E-82CA-05A7-C285-5A8EB7FE18E1}"/>
              </a:ext>
            </a:extLst>
          </p:cNvPr>
          <p:cNvSpPr>
            <a:spLocks noGrp="1"/>
          </p:cNvSpPr>
          <p:nvPr>
            <p:ph type="title"/>
          </p:nvPr>
        </p:nvSpPr>
        <p:spPr/>
        <p:txBody>
          <a:bodyPr/>
          <a:lstStyle/>
          <a:p>
            <a:r>
              <a:rPr lang="en-US" dirty="0"/>
              <a:t>Rouge AIs: Deception </a:t>
            </a:r>
          </a:p>
        </p:txBody>
      </p:sp>
      <p:sp>
        <p:nvSpPr>
          <p:cNvPr id="3" name="Content Placeholder 2">
            <a:extLst>
              <a:ext uri="{FF2B5EF4-FFF2-40B4-BE49-F238E27FC236}">
                <a16:creationId xmlns:a16="http://schemas.microsoft.com/office/drawing/2014/main" id="{7371E730-3401-DAB5-7DE2-609324E8D546}"/>
              </a:ext>
            </a:extLst>
          </p:cNvPr>
          <p:cNvSpPr>
            <a:spLocks noGrp="1"/>
          </p:cNvSpPr>
          <p:nvPr>
            <p:ph idx="1"/>
          </p:nvPr>
        </p:nvSpPr>
        <p:spPr>
          <a:xfrm>
            <a:off x="278781" y="2665141"/>
            <a:ext cx="8709102" cy="2375966"/>
          </a:xfrm>
        </p:spPr>
        <p:txBody>
          <a:bodyPr vert="horz" lIns="91440" tIns="45720" rIns="91440" bIns="45720" rtlCol="0" anchor="t">
            <a:normAutofit/>
          </a:bodyPr>
          <a:lstStyle/>
          <a:p>
            <a:pPr marL="0" indent="0">
              <a:buNone/>
            </a:pPr>
            <a:r>
              <a:rPr lang="en-US" sz="2400" dirty="0">
                <a:cs typeface="Calibri"/>
              </a:rPr>
              <a:t>Various resources, such as money and computing power, can sometimes be instrumentally rational to seek. AIs which can capably pursue goals may take intermediate steps to gain power and resources.</a:t>
            </a:r>
          </a:p>
        </p:txBody>
      </p:sp>
      <p:sp>
        <p:nvSpPr>
          <p:cNvPr id="4" name="Slide Number Placeholder 3">
            <a:extLst>
              <a:ext uri="{FF2B5EF4-FFF2-40B4-BE49-F238E27FC236}">
                <a16:creationId xmlns:a16="http://schemas.microsoft.com/office/drawing/2014/main" id="{1858B7DF-9BE2-48E5-1C31-0AA2720263B5}"/>
              </a:ext>
            </a:extLst>
          </p:cNvPr>
          <p:cNvSpPr>
            <a:spLocks noGrp="1"/>
          </p:cNvSpPr>
          <p:nvPr>
            <p:ph type="sldNum" sz="quarter" idx="12"/>
          </p:nvPr>
        </p:nvSpPr>
        <p:spPr/>
        <p:txBody>
          <a:bodyPr/>
          <a:lstStyle/>
          <a:p>
            <a:fld id="{3C019224-340E-4140-A4D7-BC85D10498F4}" type="slidenum">
              <a:rPr lang="en-US" smtClean="0"/>
              <a:pPr/>
              <a:t>30</a:t>
            </a:fld>
            <a:endParaRPr lang="en-US"/>
          </a:p>
        </p:txBody>
      </p:sp>
      <p:pic>
        <p:nvPicPr>
          <p:cNvPr id="7" name="Picture 6" descr="A cartoon of a pacman&#10;&#10;Description automatically generated">
            <a:extLst>
              <a:ext uri="{FF2B5EF4-FFF2-40B4-BE49-F238E27FC236}">
                <a16:creationId xmlns:a16="http://schemas.microsoft.com/office/drawing/2014/main" id="{1ABF0268-79AA-9142-973F-D8783076CD60}"/>
              </a:ext>
            </a:extLst>
          </p:cNvPr>
          <p:cNvPicPr>
            <a:picLocks noChangeAspect="1"/>
          </p:cNvPicPr>
          <p:nvPr/>
        </p:nvPicPr>
        <p:blipFill>
          <a:blip r:embed="rId2"/>
          <a:stretch>
            <a:fillRect/>
          </a:stretch>
        </p:blipFill>
        <p:spPr>
          <a:xfrm>
            <a:off x="6570547" y="284047"/>
            <a:ext cx="2194312" cy="2194312"/>
          </a:xfrm>
          <a:prstGeom prst="rect">
            <a:avLst/>
          </a:prstGeom>
        </p:spPr>
      </p:pic>
    </p:spTree>
    <p:extLst>
      <p:ext uri="{BB962C8B-B14F-4D97-AF65-F5344CB8AC3E}">
        <p14:creationId xmlns:p14="http://schemas.microsoft.com/office/powerpoint/2010/main" val="3107495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1F23E-82CA-05A7-C285-5A8EB7FE18E1}"/>
              </a:ext>
            </a:extLst>
          </p:cNvPr>
          <p:cNvSpPr>
            <a:spLocks noGrp="1"/>
          </p:cNvSpPr>
          <p:nvPr>
            <p:ph type="title"/>
          </p:nvPr>
        </p:nvSpPr>
        <p:spPr/>
        <p:txBody>
          <a:bodyPr/>
          <a:lstStyle/>
          <a:p>
            <a:r>
              <a:rPr lang="en-US" dirty="0"/>
              <a:t>Rouge AIs: Solutions  </a:t>
            </a:r>
          </a:p>
        </p:txBody>
      </p:sp>
      <p:sp>
        <p:nvSpPr>
          <p:cNvPr id="3" name="Content Placeholder 2">
            <a:extLst>
              <a:ext uri="{FF2B5EF4-FFF2-40B4-BE49-F238E27FC236}">
                <a16:creationId xmlns:a16="http://schemas.microsoft.com/office/drawing/2014/main" id="{7371E730-3401-DAB5-7DE2-609324E8D546}"/>
              </a:ext>
            </a:extLst>
          </p:cNvPr>
          <p:cNvSpPr>
            <a:spLocks noGrp="1"/>
          </p:cNvSpPr>
          <p:nvPr>
            <p:ph idx="1"/>
          </p:nvPr>
        </p:nvSpPr>
        <p:spPr>
          <a:xfrm>
            <a:off x="628649" y="1369219"/>
            <a:ext cx="8359233" cy="3671888"/>
          </a:xfrm>
        </p:spPr>
        <p:txBody>
          <a:bodyPr vert="horz" lIns="91440" tIns="45720" rIns="91440" bIns="45720" rtlCol="0" anchor="t">
            <a:normAutofit fontScale="92500"/>
          </a:bodyPr>
          <a:lstStyle/>
          <a:p>
            <a:pPr marL="0" indent="0">
              <a:buNone/>
            </a:pPr>
            <a:r>
              <a:rPr lang="en-US" sz="3200" dirty="0">
                <a:cs typeface="Calibri"/>
              </a:rPr>
              <a:t>AIs should not be deployed in high-risk settings, such as by autonomously pursuing open-ended goals or overseeing critical infrastructure, unless proven safe.</a:t>
            </a:r>
          </a:p>
          <a:p>
            <a:pPr marL="0" indent="0">
              <a:buNone/>
            </a:pPr>
            <a:endParaRPr lang="en-US" sz="3200" dirty="0">
              <a:cs typeface="Calibri"/>
            </a:endParaRPr>
          </a:p>
          <a:p>
            <a:pPr marL="0" indent="0">
              <a:buNone/>
            </a:pPr>
            <a:r>
              <a:rPr lang="en-US" sz="3200" dirty="0">
                <a:cs typeface="Calibri"/>
              </a:rPr>
              <a:t>Need to advance AI safety research in areas such as adversarial robustness, model honesty, transparency, and removing undesired capabilities.</a:t>
            </a:r>
          </a:p>
        </p:txBody>
      </p:sp>
      <p:sp>
        <p:nvSpPr>
          <p:cNvPr id="4" name="Slide Number Placeholder 3">
            <a:extLst>
              <a:ext uri="{FF2B5EF4-FFF2-40B4-BE49-F238E27FC236}">
                <a16:creationId xmlns:a16="http://schemas.microsoft.com/office/drawing/2014/main" id="{1858B7DF-9BE2-48E5-1C31-0AA2720263B5}"/>
              </a:ext>
            </a:extLst>
          </p:cNvPr>
          <p:cNvSpPr>
            <a:spLocks noGrp="1"/>
          </p:cNvSpPr>
          <p:nvPr>
            <p:ph type="sldNum" sz="quarter" idx="12"/>
          </p:nvPr>
        </p:nvSpPr>
        <p:spPr/>
        <p:txBody>
          <a:bodyPr/>
          <a:lstStyle/>
          <a:p>
            <a:fld id="{3C019224-340E-4140-A4D7-BC85D10498F4}" type="slidenum">
              <a:rPr lang="en-US" smtClean="0"/>
              <a:pPr/>
              <a:t>31</a:t>
            </a:fld>
            <a:endParaRPr lang="en-US"/>
          </a:p>
        </p:txBody>
      </p:sp>
    </p:spTree>
    <p:extLst>
      <p:ext uri="{BB962C8B-B14F-4D97-AF65-F5344CB8AC3E}">
        <p14:creationId xmlns:p14="http://schemas.microsoft.com/office/powerpoint/2010/main" val="728620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011434-35BE-984F-B9B5-272C0F81CF4B}"/>
              </a:ext>
            </a:extLst>
          </p:cNvPr>
          <p:cNvSpPr>
            <a:spLocks noGrp="1"/>
          </p:cNvSpPr>
          <p:nvPr>
            <p:ph type="sldNum" sz="quarter" idx="12"/>
          </p:nvPr>
        </p:nvSpPr>
        <p:spPr/>
        <p:txBody>
          <a:bodyPr/>
          <a:lstStyle/>
          <a:p>
            <a:fld id="{3C019224-340E-4140-A4D7-BC85D10498F4}" type="slidenum">
              <a:rPr lang="en-US" smtClean="0"/>
              <a:pPr/>
              <a:t>32</a:t>
            </a:fld>
            <a:endParaRPr lang="en-US"/>
          </a:p>
        </p:txBody>
      </p:sp>
      <p:pic>
        <p:nvPicPr>
          <p:cNvPr id="4" name="Picture 3" descr="A graph with numbers and lines&#10;&#10;Description automatically generated">
            <a:extLst>
              <a:ext uri="{FF2B5EF4-FFF2-40B4-BE49-F238E27FC236}">
                <a16:creationId xmlns:a16="http://schemas.microsoft.com/office/drawing/2014/main" id="{284F3626-E529-D349-BEA1-92DDA9C93263}"/>
              </a:ext>
            </a:extLst>
          </p:cNvPr>
          <p:cNvPicPr>
            <a:picLocks noChangeAspect="1"/>
          </p:cNvPicPr>
          <p:nvPr/>
        </p:nvPicPr>
        <p:blipFill>
          <a:blip r:embed="rId3"/>
          <a:stretch>
            <a:fillRect/>
          </a:stretch>
        </p:blipFill>
        <p:spPr>
          <a:xfrm>
            <a:off x="1070518" y="376237"/>
            <a:ext cx="6731309" cy="3890648"/>
          </a:xfrm>
          <a:prstGeom prst="rect">
            <a:avLst/>
          </a:prstGeom>
        </p:spPr>
      </p:pic>
      <p:sp>
        <p:nvSpPr>
          <p:cNvPr id="5" name="TextBox 4">
            <a:extLst>
              <a:ext uri="{FF2B5EF4-FFF2-40B4-BE49-F238E27FC236}">
                <a16:creationId xmlns:a16="http://schemas.microsoft.com/office/drawing/2014/main" id="{404FB4C8-DAD1-7C43-997F-696744C79F08}"/>
              </a:ext>
            </a:extLst>
          </p:cNvPr>
          <p:cNvSpPr txBox="1"/>
          <p:nvPr/>
        </p:nvSpPr>
        <p:spPr>
          <a:xfrm>
            <a:off x="1795346" y="4750420"/>
            <a:ext cx="4523290" cy="369332"/>
          </a:xfrm>
          <a:prstGeom prst="rect">
            <a:avLst/>
          </a:prstGeom>
          <a:noFill/>
        </p:spPr>
        <p:txBody>
          <a:bodyPr wrap="none" rtlCol="0">
            <a:spAutoFit/>
          </a:bodyPr>
          <a:lstStyle/>
          <a:p>
            <a:r>
              <a:rPr lang="en-US" dirty="0">
                <a:hlinkClick r:id="rId4"/>
              </a:rPr>
              <a:t>https://ourworldindata.org/economic-growth</a:t>
            </a:r>
            <a:r>
              <a:rPr lang="en-US" dirty="0"/>
              <a:t> </a:t>
            </a:r>
          </a:p>
        </p:txBody>
      </p:sp>
      <p:sp>
        <p:nvSpPr>
          <p:cNvPr id="6" name="TextBox 5">
            <a:extLst>
              <a:ext uri="{FF2B5EF4-FFF2-40B4-BE49-F238E27FC236}">
                <a16:creationId xmlns:a16="http://schemas.microsoft.com/office/drawing/2014/main" id="{06B4A3F7-222A-A64B-8449-0282D919390D}"/>
              </a:ext>
            </a:extLst>
          </p:cNvPr>
          <p:cNvSpPr txBox="1"/>
          <p:nvPr/>
        </p:nvSpPr>
        <p:spPr>
          <a:xfrm>
            <a:off x="2415676" y="4336759"/>
            <a:ext cx="3282630" cy="369332"/>
          </a:xfrm>
          <a:prstGeom prst="rect">
            <a:avLst/>
          </a:prstGeom>
          <a:noFill/>
        </p:spPr>
        <p:txBody>
          <a:bodyPr wrap="none" rtlCol="0">
            <a:spAutoFit/>
          </a:bodyPr>
          <a:lstStyle/>
          <a:p>
            <a:r>
              <a:rPr lang="en-US" dirty="0"/>
              <a:t>World GDP adjusted for inflation </a:t>
            </a:r>
          </a:p>
        </p:txBody>
      </p:sp>
    </p:spTree>
    <p:extLst>
      <p:ext uri="{BB962C8B-B14F-4D97-AF65-F5344CB8AC3E}">
        <p14:creationId xmlns:p14="http://schemas.microsoft.com/office/powerpoint/2010/main" val="485532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77427-974A-014D-B68D-F26752611E7E}"/>
              </a:ext>
            </a:extLst>
          </p:cNvPr>
          <p:cNvSpPr>
            <a:spLocks noGrp="1"/>
          </p:cNvSpPr>
          <p:nvPr>
            <p:ph type="title"/>
          </p:nvPr>
        </p:nvSpPr>
        <p:spPr/>
        <p:txBody>
          <a:bodyPr/>
          <a:lstStyle/>
          <a:p>
            <a:r>
              <a:rPr lang="en-US" dirty="0">
                <a:sym typeface="Wingdings" pitchFamily="2" charset="2"/>
              </a:rPr>
              <a:t>Rapid acceleration </a:t>
            </a:r>
            <a:endParaRPr lang="en-US" dirty="0"/>
          </a:p>
        </p:txBody>
      </p:sp>
      <p:sp>
        <p:nvSpPr>
          <p:cNvPr id="3" name="Content Placeholder 2">
            <a:extLst>
              <a:ext uri="{FF2B5EF4-FFF2-40B4-BE49-F238E27FC236}">
                <a16:creationId xmlns:a16="http://schemas.microsoft.com/office/drawing/2014/main" id="{73A142EA-31B2-1F4C-8698-220AAD88E243}"/>
              </a:ext>
            </a:extLst>
          </p:cNvPr>
          <p:cNvSpPr>
            <a:spLocks noGrp="1"/>
          </p:cNvSpPr>
          <p:nvPr>
            <p:ph idx="1"/>
          </p:nvPr>
        </p:nvSpPr>
        <p:spPr>
          <a:xfrm>
            <a:off x="628650" y="1173667"/>
            <a:ext cx="7886700" cy="3263504"/>
          </a:xfrm>
        </p:spPr>
        <p:txBody>
          <a:bodyPr/>
          <a:lstStyle/>
          <a:p>
            <a:pPr marL="0" indent="0">
              <a:buNone/>
            </a:pPr>
            <a:r>
              <a:rPr lang="en-US" dirty="0"/>
              <a:t>Took hundreds of thousands of years for Homo Sapiens </a:t>
            </a:r>
            <a:r>
              <a:rPr lang="en-US" dirty="0">
                <a:sym typeface="Wingdings" pitchFamily="2" charset="2"/>
              </a:rPr>
              <a:t> agricultural revolution &amp; </a:t>
            </a:r>
            <a:r>
              <a:rPr lang="en-US" dirty="0" err="1">
                <a:sym typeface="Wingdings" pitchFamily="2" charset="2"/>
              </a:rPr>
              <a:t>millenia</a:t>
            </a:r>
            <a:r>
              <a:rPr lang="en-US" dirty="0">
                <a:sym typeface="Wingdings" pitchFamily="2" charset="2"/>
              </a:rPr>
              <a:t> for industrial revolution </a:t>
            </a:r>
          </a:p>
          <a:p>
            <a:pPr marL="0" indent="0">
              <a:buNone/>
            </a:pPr>
            <a:r>
              <a:rPr lang="en-US" dirty="0">
                <a:sym typeface="Wingdings" pitchFamily="2" charset="2"/>
              </a:rPr>
              <a:t>Centuries later AI revolution </a:t>
            </a:r>
          </a:p>
        </p:txBody>
      </p:sp>
      <p:sp>
        <p:nvSpPr>
          <p:cNvPr id="4" name="Slide Number Placeholder 3">
            <a:extLst>
              <a:ext uri="{FF2B5EF4-FFF2-40B4-BE49-F238E27FC236}">
                <a16:creationId xmlns:a16="http://schemas.microsoft.com/office/drawing/2014/main" id="{A50A2554-DAD5-5340-8FBD-A6C9D322A4AE}"/>
              </a:ext>
            </a:extLst>
          </p:cNvPr>
          <p:cNvSpPr>
            <a:spLocks noGrp="1"/>
          </p:cNvSpPr>
          <p:nvPr>
            <p:ph type="sldNum" sz="quarter" idx="12"/>
          </p:nvPr>
        </p:nvSpPr>
        <p:spPr/>
        <p:txBody>
          <a:bodyPr/>
          <a:lstStyle/>
          <a:p>
            <a:fld id="{3C019224-340E-4140-A4D7-BC85D10498F4}" type="slidenum">
              <a:rPr lang="en-US" smtClean="0"/>
              <a:pPr/>
              <a:t>33</a:t>
            </a:fld>
            <a:endParaRPr lang="en-US"/>
          </a:p>
        </p:txBody>
      </p:sp>
      <p:pic>
        <p:nvPicPr>
          <p:cNvPr id="5" name="Picture 4" descr="A graph with numbers and lines&#10;&#10;Description automatically generated">
            <a:extLst>
              <a:ext uri="{FF2B5EF4-FFF2-40B4-BE49-F238E27FC236}">
                <a16:creationId xmlns:a16="http://schemas.microsoft.com/office/drawing/2014/main" id="{21532E92-7191-A04B-A1A9-47C65E9B3C98}"/>
              </a:ext>
            </a:extLst>
          </p:cNvPr>
          <p:cNvPicPr>
            <a:picLocks noChangeAspect="1"/>
          </p:cNvPicPr>
          <p:nvPr/>
        </p:nvPicPr>
        <p:blipFill>
          <a:blip r:embed="rId3"/>
          <a:stretch>
            <a:fillRect/>
          </a:stretch>
        </p:blipFill>
        <p:spPr>
          <a:xfrm>
            <a:off x="4322492" y="2077106"/>
            <a:ext cx="4270916" cy="2468559"/>
          </a:xfrm>
          <a:prstGeom prst="rect">
            <a:avLst/>
          </a:prstGeom>
        </p:spPr>
      </p:pic>
      <p:sp>
        <p:nvSpPr>
          <p:cNvPr id="6" name="TextBox 5">
            <a:extLst>
              <a:ext uri="{FF2B5EF4-FFF2-40B4-BE49-F238E27FC236}">
                <a16:creationId xmlns:a16="http://schemas.microsoft.com/office/drawing/2014/main" id="{1A126682-A45F-4048-9677-E1A6A193FA7B}"/>
              </a:ext>
            </a:extLst>
          </p:cNvPr>
          <p:cNvSpPr txBox="1"/>
          <p:nvPr/>
        </p:nvSpPr>
        <p:spPr>
          <a:xfrm>
            <a:off x="764274" y="4700632"/>
            <a:ext cx="3558218" cy="307777"/>
          </a:xfrm>
          <a:prstGeom prst="rect">
            <a:avLst/>
          </a:prstGeom>
          <a:noFill/>
        </p:spPr>
        <p:txBody>
          <a:bodyPr wrap="none" rtlCol="0">
            <a:spAutoFit/>
          </a:bodyPr>
          <a:lstStyle/>
          <a:p>
            <a:r>
              <a:rPr lang="en-US" sz="1400" dirty="0">
                <a:hlinkClick r:id="rId4"/>
              </a:rPr>
              <a:t>https://ourworldindata.org/economic-growth</a:t>
            </a:r>
            <a:r>
              <a:rPr lang="en-US" sz="1400" dirty="0"/>
              <a:t> </a:t>
            </a:r>
          </a:p>
        </p:txBody>
      </p:sp>
      <p:sp>
        <p:nvSpPr>
          <p:cNvPr id="7" name="TextBox 6">
            <a:extLst>
              <a:ext uri="{FF2B5EF4-FFF2-40B4-BE49-F238E27FC236}">
                <a16:creationId xmlns:a16="http://schemas.microsoft.com/office/drawing/2014/main" id="{9AE74485-E73A-6740-80F2-A04CC99494CD}"/>
              </a:ext>
            </a:extLst>
          </p:cNvPr>
          <p:cNvSpPr txBox="1"/>
          <p:nvPr/>
        </p:nvSpPr>
        <p:spPr>
          <a:xfrm>
            <a:off x="4816635" y="4639077"/>
            <a:ext cx="3282630" cy="369332"/>
          </a:xfrm>
          <a:prstGeom prst="rect">
            <a:avLst/>
          </a:prstGeom>
          <a:noFill/>
        </p:spPr>
        <p:txBody>
          <a:bodyPr wrap="none" rtlCol="0">
            <a:spAutoFit/>
          </a:bodyPr>
          <a:lstStyle/>
          <a:p>
            <a:r>
              <a:rPr lang="en-US" dirty="0"/>
              <a:t>World GDP adjusted for inflation </a:t>
            </a:r>
          </a:p>
        </p:txBody>
      </p:sp>
    </p:spTree>
    <p:extLst>
      <p:ext uri="{BB962C8B-B14F-4D97-AF65-F5344CB8AC3E}">
        <p14:creationId xmlns:p14="http://schemas.microsoft.com/office/powerpoint/2010/main" val="3935016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4EDA5-1DBF-114C-8C77-B516EBA74399}"/>
              </a:ext>
            </a:extLst>
          </p:cNvPr>
          <p:cNvSpPr>
            <a:spLocks noGrp="1"/>
          </p:cNvSpPr>
          <p:nvPr>
            <p:ph type="title"/>
          </p:nvPr>
        </p:nvSpPr>
        <p:spPr/>
        <p:txBody>
          <a:bodyPr/>
          <a:lstStyle/>
          <a:p>
            <a:r>
              <a:rPr lang="en-US" dirty="0"/>
              <a:t>Double edge sword of technology, nuclear weapons </a:t>
            </a:r>
          </a:p>
        </p:txBody>
      </p:sp>
      <p:sp>
        <p:nvSpPr>
          <p:cNvPr id="4" name="Slide Number Placeholder 3">
            <a:extLst>
              <a:ext uri="{FF2B5EF4-FFF2-40B4-BE49-F238E27FC236}">
                <a16:creationId xmlns:a16="http://schemas.microsoft.com/office/drawing/2014/main" id="{1BCA35DB-037B-4341-B4FF-08D1D4BDA4CD}"/>
              </a:ext>
            </a:extLst>
          </p:cNvPr>
          <p:cNvSpPr>
            <a:spLocks noGrp="1"/>
          </p:cNvSpPr>
          <p:nvPr>
            <p:ph type="sldNum" sz="quarter" idx="12"/>
          </p:nvPr>
        </p:nvSpPr>
        <p:spPr/>
        <p:txBody>
          <a:bodyPr/>
          <a:lstStyle/>
          <a:p>
            <a:fld id="{3C019224-340E-4140-A4D7-BC85D10498F4}" type="slidenum">
              <a:rPr lang="en-US" smtClean="0"/>
              <a:pPr/>
              <a:t>34</a:t>
            </a:fld>
            <a:endParaRPr lang="en-US"/>
          </a:p>
        </p:txBody>
      </p:sp>
      <p:pic>
        <p:nvPicPr>
          <p:cNvPr id="6" name="Picture 5" descr="A page of a paper&#10;&#10;Description automatically generated">
            <a:extLst>
              <a:ext uri="{FF2B5EF4-FFF2-40B4-BE49-F238E27FC236}">
                <a16:creationId xmlns:a16="http://schemas.microsoft.com/office/drawing/2014/main" id="{679A1ADF-5046-4449-B0A7-BD02679A970F}"/>
              </a:ext>
            </a:extLst>
          </p:cNvPr>
          <p:cNvPicPr>
            <a:picLocks noChangeAspect="1"/>
          </p:cNvPicPr>
          <p:nvPr/>
        </p:nvPicPr>
        <p:blipFill rotWithShape="1">
          <a:blip r:embed="rId2"/>
          <a:srcRect t="21792" b="40901"/>
          <a:stretch/>
        </p:blipFill>
        <p:spPr>
          <a:xfrm>
            <a:off x="855074" y="713716"/>
            <a:ext cx="7098533" cy="4226274"/>
          </a:xfrm>
          <a:prstGeom prst="rect">
            <a:avLst/>
          </a:prstGeom>
        </p:spPr>
      </p:pic>
    </p:spTree>
    <p:extLst>
      <p:ext uri="{BB962C8B-B14F-4D97-AF65-F5344CB8AC3E}">
        <p14:creationId xmlns:p14="http://schemas.microsoft.com/office/powerpoint/2010/main" val="2105557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CA35DB-037B-4341-B4FF-08D1D4BDA4CD}"/>
              </a:ext>
            </a:extLst>
          </p:cNvPr>
          <p:cNvSpPr>
            <a:spLocks noGrp="1"/>
          </p:cNvSpPr>
          <p:nvPr>
            <p:ph type="sldNum" sz="quarter" idx="12"/>
          </p:nvPr>
        </p:nvSpPr>
        <p:spPr/>
        <p:txBody>
          <a:bodyPr/>
          <a:lstStyle/>
          <a:p>
            <a:fld id="{3C019224-340E-4140-A4D7-BC85D10498F4}" type="slidenum">
              <a:rPr lang="en-US" smtClean="0"/>
              <a:pPr/>
              <a:t>35</a:t>
            </a:fld>
            <a:endParaRPr lang="en-US"/>
          </a:p>
        </p:txBody>
      </p:sp>
      <p:pic>
        <p:nvPicPr>
          <p:cNvPr id="6" name="Picture 5" descr="A page of a paper&#10;&#10;Description automatically generated">
            <a:extLst>
              <a:ext uri="{FF2B5EF4-FFF2-40B4-BE49-F238E27FC236}">
                <a16:creationId xmlns:a16="http://schemas.microsoft.com/office/drawing/2014/main" id="{679A1ADF-5046-4449-B0A7-BD02679A970F}"/>
              </a:ext>
            </a:extLst>
          </p:cNvPr>
          <p:cNvPicPr>
            <a:picLocks noChangeAspect="1"/>
          </p:cNvPicPr>
          <p:nvPr/>
        </p:nvPicPr>
        <p:blipFill rotWithShape="1">
          <a:blip r:embed="rId2"/>
          <a:srcRect t="52800"/>
          <a:stretch/>
        </p:blipFill>
        <p:spPr>
          <a:xfrm>
            <a:off x="628650" y="102393"/>
            <a:ext cx="7589799" cy="5717018"/>
          </a:xfrm>
          <a:prstGeom prst="rect">
            <a:avLst/>
          </a:prstGeom>
        </p:spPr>
      </p:pic>
    </p:spTree>
    <p:extLst>
      <p:ext uri="{BB962C8B-B14F-4D97-AF65-F5344CB8AC3E}">
        <p14:creationId xmlns:p14="http://schemas.microsoft.com/office/powerpoint/2010/main" val="2988294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DDBC7-5D8C-F84C-B0CE-43BD9955F35F}"/>
              </a:ext>
            </a:extLst>
          </p:cNvPr>
          <p:cNvSpPr>
            <a:spLocks noGrp="1"/>
          </p:cNvSpPr>
          <p:nvPr>
            <p:ph type="title"/>
          </p:nvPr>
        </p:nvSpPr>
        <p:spPr/>
        <p:txBody>
          <a:bodyPr/>
          <a:lstStyle/>
          <a:p>
            <a:r>
              <a:rPr lang="en-US" dirty="0"/>
              <a:t>Solutions to these risks? </a:t>
            </a:r>
          </a:p>
        </p:txBody>
      </p:sp>
      <p:sp>
        <p:nvSpPr>
          <p:cNvPr id="3" name="Content Placeholder 2">
            <a:extLst>
              <a:ext uri="{FF2B5EF4-FFF2-40B4-BE49-F238E27FC236}">
                <a16:creationId xmlns:a16="http://schemas.microsoft.com/office/drawing/2014/main" id="{93C95331-5BB7-3D4C-955B-F1DA6ABCD91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6662D12-1AFD-B745-B9DF-DE6B55C03C9E}"/>
              </a:ext>
            </a:extLst>
          </p:cNvPr>
          <p:cNvSpPr>
            <a:spLocks noGrp="1"/>
          </p:cNvSpPr>
          <p:nvPr>
            <p:ph type="sldNum" sz="quarter" idx="12"/>
          </p:nvPr>
        </p:nvSpPr>
        <p:spPr/>
        <p:txBody>
          <a:bodyPr/>
          <a:lstStyle/>
          <a:p>
            <a:fld id="{3C019224-340E-4140-A4D7-BC85D10498F4}" type="slidenum">
              <a:rPr lang="en-US" smtClean="0"/>
              <a:pPr/>
              <a:t>36</a:t>
            </a:fld>
            <a:endParaRPr lang="en-US"/>
          </a:p>
        </p:txBody>
      </p:sp>
    </p:spTree>
    <p:extLst>
      <p:ext uri="{BB962C8B-B14F-4D97-AF65-F5344CB8AC3E}">
        <p14:creationId xmlns:p14="http://schemas.microsoft.com/office/powerpoint/2010/main" val="15679355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5B71A-9B68-807C-B25E-E96B778F47CC}"/>
              </a:ext>
            </a:extLst>
          </p:cNvPr>
          <p:cNvSpPr>
            <a:spLocks noGrp="1"/>
          </p:cNvSpPr>
          <p:nvPr>
            <p:ph type="title"/>
          </p:nvPr>
        </p:nvSpPr>
        <p:spPr/>
        <p:txBody>
          <a:bodyPr/>
          <a:lstStyle/>
          <a:p>
            <a:r>
              <a:rPr lang="en-US">
                <a:cs typeface="Calibri Light"/>
              </a:rPr>
              <a:t>Solutions to Mentioned Risks</a:t>
            </a:r>
            <a:endParaRPr lang="en-US"/>
          </a:p>
        </p:txBody>
      </p:sp>
      <p:sp>
        <p:nvSpPr>
          <p:cNvPr id="4" name="Slide Number Placeholder 3">
            <a:extLst>
              <a:ext uri="{FF2B5EF4-FFF2-40B4-BE49-F238E27FC236}">
                <a16:creationId xmlns:a16="http://schemas.microsoft.com/office/drawing/2014/main" id="{8DA35B22-C97E-9C75-A847-FC69CD09BAB4}"/>
              </a:ext>
            </a:extLst>
          </p:cNvPr>
          <p:cNvSpPr>
            <a:spLocks noGrp="1"/>
          </p:cNvSpPr>
          <p:nvPr>
            <p:ph type="sldNum" sz="quarter" idx="12"/>
          </p:nvPr>
        </p:nvSpPr>
        <p:spPr/>
        <p:txBody>
          <a:bodyPr/>
          <a:lstStyle/>
          <a:p>
            <a:fld id="{3C019224-340E-4140-A4D7-BC85D10498F4}" type="slidenum">
              <a:rPr lang="en-US" smtClean="0"/>
              <a:pPr/>
              <a:t>37</a:t>
            </a:fld>
            <a:endParaRPr lang="en-US"/>
          </a:p>
        </p:txBody>
      </p:sp>
      <p:pic>
        <p:nvPicPr>
          <p:cNvPr id="14" name="Content Placeholder 13" descr="Group of people with solid fill">
            <a:extLst>
              <a:ext uri="{FF2B5EF4-FFF2-40B4-BE49-F238E27FC236}">
                <a16:creationId xmlns:a16="http://schemas.microsoft.com/office/drawing/2014/main" id="{8DF16FF7-7AEA-014C-BED5-1625B2C332F0}"/>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45008" y="977455"/>
            <a:ext cx="1896048" cy="1896048"/>
          </a:xfrm>
        </p:spPr>
      </p:pic>
      <p:pic>
        <p:nvPicPr>
          <p:cNvPr id="18" name="Graphic 17" descr="Binary with solid fill">
            <a:extLst>
              <a:ext uri="{FF2B5EF4-FFF2-40B4-BE49-F238E27FC236}">
                <a16:creationId xmlns:a16="http://schemas.microsoft.com/office/drawing/2014/main" id="{0D039365-2FAC-694B-B89B-E00F47F721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3872" y="881584"/>
            <a:ext cx="2052828" cy="2052828"/>
          </a:xfrm>
          <a:prstGeom prst="rect">
            <a:avLst/>
          </a:prstGeom>
        </p:spPr>
      </p:pic>
      <p:pic>
        <p:nvPicPr>
          <p:cNvPr id="25" name="Graphic 24" descr="Books with solid fill">
            <a:extLst>
              <a:ext uri="{FF2B5EF4-FFF2-40B4-BE49-F238E27FC236}">
                <a16:creationId xmlns:a16="http://schemas.microsoft.com/office/drawing/2014/main" id="{E99C6D74-B3F1-D246-BFD2-B2393E8FDA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73064" y="1162239"/>
            <a:ext cx="1896048" cy="1896048"/>
          </a:xfrm>
          <a:prstGeom prst="rect">
            <a:avLst/>
          </a:prstGeom>
        </p:spPr>
      </p:pic>
    </p:spTree>
    <p:extLst>
      <p:ext uri="{BB962C8B-B14F-4D97-AF65-F5344CB8AC3E}">
        <p14:creationId xmlns:p14="http://schemas.microsoft.com/office/powerpoint/2010/main" val="21447270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5B71A-9B68-807C-B25E-E96B778F47CC}"/>
              </a:ext>
            </a:extLst>
          </p:cNvPr>
          <p:cNvSpPr>
            <a:spLocks noGrp="1"/>
          </p:cNvSpPr>
          <p:nvPr>
            <p:ph type="title"/>
          </p:nvPr>
        </p:nvSpPr>
        <p:spPr/>
        <p:txBody>
          <a:bodyPr/>
          <a:lstStyle/>
          <a:p>
            <a:r>
              <a:rPr lang="en-US">
                <a:cs typeface="Calibri Light"/>
              </a:rPr>
              <a:t>Solutions to Mentioned Risks</a:t>
            </a:r>
            <a:endParaRPr lang="en-US"/>
          </a:p>
        </p:txBody>
      </p:sp>
      <p:sp>
        <p:nvSpPr>
          <p:cNvPr id="4" name="Slide Number Placeholder 3">
            <a:extLst>
              <a:ext uri="{FF2B5EF4-FFF2-40B4-BE49-F238E27FC236}">
                <a16:creationId xmlns:a16="http://schemas.microsoft.com/office/drawing/2014/main" id="{8DA35B22-C97E-9C75-A847-FC69CD09BAB4}"/>
              </a:ext>
            </a:extLst>
          </p:cNvPr>
          <p:cNvSpPr>
            <a:spLocks noGrp="1"/>
          </p:cNvSpPr>
          <p:nvPr>
            <p:ph type="sldNum" sz="quarter" idx="12"/>
          </p:nvPr>
        </p:nvSpPr>
        <p:spPr/>
        <p:txBody>
          <a:bodyPr/>
          <a:lstStyle/>
          <a:p>
            <a:fld id="{3C019224-340E-4140-A4D7-BC85D10498F4}" type="slidenum">
              <a:rPr lang="en-US" smtClean="0"/>
              <a:pPr/>
              <a:t>38</a:t>
            </a:fld>
            <a:endParaRPr lang="en-US"/>
          </a:p>
        </p:txBody>
      </p:sp>
      <p:pic>
        <p:nvPicPr>
          <p:cNvPr id="14" name="Content Placeholder 13" descr="Group of people with solid fill">
            <a:extLst>
              <a:ext uri="{FF2B5EF4-FFF2-40B4-BE49-F238E27FC236}">
                <a16:creationId xmlns:a16="http://schemas.microsoft.com/office/drawing/2014/main" id="{8DF16FF7-7AEA-014C-BED5-1625B2C332F0}"/>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45008" y="977455"/>
            <a:ext cx="1896048" cy="1896048"/>
          </a:xfrm>
        </p:spPr>
      </p:pic>
      <p:pic>
        <p:nvPicPr>
          <p:cNvPr id="18" name="Graphic 17" descr="Binary with solid fill">
            <a:extLst>
              <a:ext uri="{FF2B5EF4-FFF2-40B4-BE49-F238E27FC236}">
                <a16:creationId xmlns:a16="http://schemas.microsoft.com/office/drawing/2014/main" id="{0D039365-2FAC-694B-B89B-E00F47F721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3872" y="881584"/>
            <a:ext cx="2052828" cy="2052828"/>
          </a:xfrm>
          <a:prstGeom prst="rect">
            <a:avLst/>
          </a:prstGeom>
        </p:spPr>
      </p:pic>
      <p:sp>
        <p:nvSpPr>
          <p:cNvPr id="19" name="TextBox 18">
            <a:extLst>
              <a:ext uri="{FF2B5EF4-FFF2-40B4-BE49-F238E27FC236}">
                <a16:creationId xmlns:a16="http://schemas.microsoft.com/office/drawing/2014/main" id="{4A6F12FB-8F4E-6240-B0F2-758D8866F879}"/>
              </a:ext>
            </a:extLst>
          </p:cNvPr>
          <p:cNvSpPr txBox="1"/>
          <p:nvPr/>
        </p:nvSpPr>
        <p:spPr>
          <a:xfrm>
            <a:off x="853440" y="3243072"/>
            <a:ext cx="826060" cy="369332"/>
          </a:xfrm>
          <a:prstGeom prst="rect">
            <a:avLst/>
          </a:prstGeom>
          <a:noFill/>
        </p:spPr>
        <p:txBody>
          <a:bodyPr wrap="none" rtlCol="0">
            <a:spAutoFit/>
          </a:bodyPr>
          <a:lstStyle/>
          <a:p>
            <a:r>
              <a:rPr lang="en-US" dirty="0"/>
              <a:t>People</a:t>
            </a:r>
          </a:p>
        </p:txBody>
      </p:sp>
      <p:sp>
        <p:nvSpPr>
          <p:cNvPr id="20" name="TextBox 19">
            <a:extLst>
              <a:ext uri="{FF2B5EF4-FFF2-40B4-BE49-F238E27FC236}">
                <a16:creationId xmlns:a16="http://schemas.microsoft.com/office/drawing/2014/main" id="{859A9AC3-137A-4B4C-A0B1-21A991368612}"/>
              </a:ext>
            </a:extLst>
          </p:cNvPr>
          <p:cNvSpPr txBox="1"/>
          <p:nvPr/>
        </p:nvSpPr>
        <p:spPr>
          <a:xfrm>
            <a:off x="3651504" y="3243072"/>
            <a:ext cx="728276" cy="369332"/>
          </a:xfrm>
          <a:prstGeom prst="rect">
            <a:avLst/>
          </a:prstGeom>
          <a:noFill/>
        </p:spPr>
        <p:txBody>
          <a:bodyPr wrap="none" rtlCol="0">
            <a:spAutoFit/>
          </a:bodyPr>
          <a:lstStyle/>
          <a:p>
            <a:r>
              <a:rPr lang="en-US" dirty="0"/>
              <a:t>Policy</a:t>
            </a:r>
          </a:p>
        </p:txBody>
      </p:sp>
      <p:sp>
        <p:nvSpPr>
          <p:cNvPr id="21" name="TextBox 20">
            <a:extLst>
              <a:ext uri="{FF2B5EF4-FFF2-40B4-BE49-F238E27FC236}">
                <a16:creationId xmlns:a16="http://schemas.microsoft.com/office/drawing/2014/main" id="{593BFF9C-3CEF-3D49-9C6A-77BCD8960AC4}"/>
              </a:ext>
            </a:extLst>
          </p:cNvPr>
          <p:cNvSpPr txBox="1"/>
          <p:nvPr/>
        </p:nvSpPr>
        <p:spPr>
          <a:xfrm>
            <a:off x="6333744" y="3243072"/>
            <a:ext cx="1242969" cy="369332"/>
          </a:xfrm>
          <a:prstGeom prst="rect">
            <a:avLst/>
          </a:prstGeom>
          <a:noFill/>
        </p:spPr>
        <p:txBody>
          <a:bodyPr wrap="none" rtlCol="0">
            <a:spAutoFit/>
          </a:bodyPr>
          <a:lstStyle/>
          <a:p>
            <a:r>
              <a:rPr lang="en-US" dirty="0"/>
              <a:t>Technology</a:t>
            </a:r>
          </a:p>
        </p:txBody>
      </p:sp>
      <p:pic>
        <p:nvPicPr>
          <p:cNvPr id="25" name="Graphic 24" descr="Books with solid fill">
            <a:extLst>
              <a:ext uri="{FF2B5EF4-FFF2-40B4-BE49-F238E27FC236}">
                <a16:creationId xmlns:a16="http://schemas.microsoft.com/office/drawing/2014/main" id="{E99C6D74-B3F1-D246-BFD2-B2393E8FDA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73064" y="1162239"/>
            <a:ext cx="1896048" cy="1896048"/>
          </a:xfrm>
          <a:prstGeom prst="rect">
            <a:avLst/>
          </a:prstGeom>
        </p:spPr>
      </p:pic>
    </p:spTree>
    <p:extLst>
      <p:ext uri="{BB962C8B-B14F-4D97-AF65-F5344CB8AC3E}">
        <p14:creationId xmlns:p14="http://schemas.microsoft.com/office/powerpoint/2010/main" val="1811475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B39ED-4B19-1842-AA73-B86F0FAA6FDA}"/>
              </a:ext>
            </a:extLst>
          </p:cNvPr>
          <p:cNvSpPr>
            <a:spLocks noGrp="1"/>
          </p:cNvSpPr>
          <p:nvPr>
            <p:ph type="title"/>
          </p:nvPr>
        </p:nvSpPr>
        <p:spPr/>
        <p:txBody>
          <a:bodyPr/>
          <a:lstStyle/>
          <a:p>
            <a:r>
              <a:rPr lang="en-US" dirty="0"/>
              <a:t>What is an alignment problem? </a:t>
            </a:r>
          </a:p>
        </p:txBody>
      </p:sp>
      <p:sp>
        <p:nvSpPr>
          <p:cNvPr id="3" name="Content Placeholder 2">
            <a:extLst>
              <a:ext uri="{FF2B5EF4-FFF2-40B4-BE49-F238E27FC236}">
                <a16:creationId xmlns:a16="http://schemas.microsoft.com/office/drawing/2014/main" id="{17DAD762-1DB0-3243-B752-80E23098B05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07E7D07-8449-DD49-A38C-4B5B853D6701}"/>
              </a:ext>
            </a:extLst>
          </p:cNvPr>
          <p:cNvSpPr>
            <a:spLocks noGrp="1"/>
          </p:cNvSpPr>
          <p:nvPr>
            <p:ph type="sldNum" sz="quarter" idx="12"/>
          </p:nvPr>
        </p:nvSpPr>
        <p:spPr/>
        <p:txBody>
          <a:bodyPr/>
          <a:lstStyle/>
          <a:p>
            <a:fld id="{3C019224-340E-4140-A4D7-BC85D10498F4}" type="slidenum">
              <a:rPr lang="en-US" smtClean="0"/>
              <a:pPr/>
              <a:t>39</a:t>
            </a:fld>
            <a:endParaRPr lang="en-US"/>
          </a:p>
        </p:txBody>
      </p:sp>
    </p:spTree>
    <p:extLst>
      <p:ext uri="{BB962C8B-B14F-4D97-AF65-F5344CB8AC3E}">
        <p14:creationId xmlns:p14="http://schemas.microsoft.com/office/powerpoint/2010/main" val="576412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B416B5-8E82-B74B-8EFD-E5F3D0E4FFC6}"/>
              </a:ext>
            </a:extLst>
          </p:cNvPr>
          <p:cNvSpPr>
            <a:spLocks noGrp="1"/>
          </p:cNvSpPr>
          <p:nvPr>
            <p:ph type="sldNum" sz="quarter" idx="12"/>
          </p:nvPr>
        </p:nvSpPr>
        <p:spPr/>
        <p:txBody>
          <a:bodyPr/>
          <a:lstStyle/>
          <a:p>
            <a:fld id="{3C019224-340E-4140-A4D7-BC85D10498F4}" type="slidenum">
              <a:rPr lang="en-US" smtClean="0"/>
              <a:pPr/>
              <a:t>4</a:t>
            </a:fld>
            <a:endParaRPr lang="en-US"/>
          </a:p>
        </p:txBody>
      </p:sp>
      <p:sp>
        <p:nvSpPr>
          <p:cNvPr id="6" name="TextBox 5">
            <a:extLst>
              <a:ext uri="{FF2B5EF4-FFF2-40B4-BE49-F238E27FC236}">
                <a16:creationId xmlns:a16="http://schemas.microsoft.com/office/drawing/2014/main" id="{1122DE77-94D1-EC4E-ACD8-36C6E41541C9}"/>
              </a:ext>
            </a:extLst>
          </p:cNvPr>
          <p:cNvSpPr txBox="1"/>
          <p:nvPr/>
        </p:nvSpPr>
        <p:spPr>
          <a:xfrm>
            <a:off x="61994" y="4613375"/>
            <a:ext cx="8860118" cy="230832"/>
          </a:xfrm>
          <a:prstGeom prst="rect">
            <a:avLst/>
          </a:prstGeom>
          <a:noFill/>
        </p:spPr>
        <p:txBody>
          <a:bodyPr wrap="none" rtlCol="0">
            <a:spAutoFit/>
          </a:bodyPr>
          <a:lstStyle/>
          <a:p>
            <a:r>
              <a:rPr lang="en-US" sz="900" dirty="0">
                <a:hlinkClick r:id="rId2"/>
              </a:rPr>
              <a:t>https://www.whitehouse.gov/briefing-room/statements-releases/2023/10/30/fact-sheet-president-biden-issues-executive-order-on-safe-secure-and-trustworthy-artificial-intelligence/</a:t>
            </a:r>
            <a:r>
              <a:rPr lang="en-US" sz="900" dirty="0"/>
              <a:t> </a:t>
            </a:r>
          </a:p>
        </p:txBody>
      </p:sp>
      <p:pic>
        <p:nvPicPr>
          <p:cNvPr id="8" name="Picture 7" descr="A screenshot of a computer&#10;&#10;Description automatically generated">
            <a:extLst>
              <a:ext uri="{FF2B5EF4-FFF2-40B4-BE49-F238E27FC236}">
                <a16:creationId xmlns:a16="http://schemas.microsoft.com/office/drawing/2014/main" id="{04F32D5C-BF19-6040-B500-E48E663666B5}"/>
              </a:ext>
            </a:extLst>
          </p:cNvPr>
          <p:cNvPicPr>
            <a:picLocks noChangeAspect="1"/>
          </p:cNvPicPr>
          <p:nvPr/>
        </p:nvPicPr>
        <p:blipFill rotWithShape="1">
          <a:blip r:embed="rId3"/>
          <a:srcRect l="15725" t="10848" b="14135"/>
          <a:stretch/>
        </p:blipFill>
        <p:spPr>
          <a:xfrm>
            <a:off x="340962" y="102393"/>
            <a:ext cx="7780150" cy="4328460"/>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AD73D0C0-20CA-9541-801A-BE08516E3822}"/>
                  </a:ext>
                </a:extLst>
              </p14:cNvPr>
              <p14:cNvContentPartPr/>
              <p14:nvPr/>
            </p14:nvContentPartPr>
            <p14:xfrm>
              <a:off x="2090837" y="1244044"/>
              <a:ext cx="4670640" cy="62280"/>
            </p14:xfrm>
          </p:contentPart>
        </mc:Choice>
        <mc:Fallback xmlns="">
          <p:pic>
            <p:nvPicPr>
              <p:cNvPr id="10" name="Ink 9">
                <a:extLst>
                  <a:ext uri="{FF2B5EF4-FFF2-40B4-BE49-F238E27FC236}">
                    <a16:creationId xmlns:a16="http://schemas.microsoft.com/office/drawing/2014/main" id="{AD73D0C0-20CA-9541-801A-BE08516E3822}"/>
                  </a:ext>
                </a:extLst>
              </p:cNvPr>
              <p:cNvPicPr/>
              <p:nvPr/>
            </p:nvPicPr>
            <p:blipFill>
              <a:blip r:embed="rId5"/>
              <a:stretch>
                <a:fillRect/>
              </a:stretch>
            </p:blipFill>
            <p:spPr>
              <a:xfrm>
                <a:off x="2081838" y="1235096"/>
                <a:ext cx="4688279" cy="7981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C25DA4DD-C414-F24A-AD2D-18FC0BF95DCC}"/>
                  </a:ext>
                </a:extLst>
              </p14:cNvPr>
              <p14:cNvContentPartPr/>
              <p14:nvPr/>
            </p14:nvContentPartPr>
            <p14:xfrm>
              <a:off x="7518530" y="2061184"/>
              <a:ext cx="54360" cy="2170800"/>
            </p14:xfrm>
          </p:contentPart>
        </mc:Choice>
        <mc:Fallback xmlns="">
          <p:pic>
            <p:nvPicPr>
              <p:cNvPr id="11" name="Ink 10">
                <a:extLst>
                  <a:ext uri="{FF2B5EF4-FFF2-40B4-BE49-F238E27FC236}">
                    <a16:creationId xmlns:a16="http://schemas.microsoft.com/office/drawing/2014/main" id="{C25DA4DD-C414-F24A-AD2D-18FC0BF95DCC}"/>
                  </a:ext>
                </a:extLst>
              </p:cNvPr>
              <p:cNvPicPr/>
              <p:nvPr/>
            </p:nvPicPr>
            <p:blipFill>
              <a:blip r:embed="rId7"/>
              <a:stretch>
                <a:fillRect/>
              </a:stretch>
            </p:blipFill>
            <p:spPr>
              <a:xfrm>
                <a:off x="7455530" y="1998184"/>
                <a:ext cx="180000" cy="2296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56E0CFBE-B8B4-A048-A28C-982DD69CAA22}"/>
                  </a:ext>
                </a:extLst>
              </p14:cNvPr>
              <p14:cNvContentPartPr/>
              <p14:nvPr/>
            </p14:nvContentPartPr>
            <p14:xfrm>
              <a:off x="623810" y="2046784"/>
              <a:ext cx="20880" cy="2236320"/>
            </p14:xfrm>
          </p:contentPart>
        </mc:Choice>
        <mc:Fallback xmlns="">
          <p:pic>
            <p:nvPicPr>
              <p:cNvPr id="12" name="Ink 11">
                <a:extLst>
                  <a:ext uri="{FF2B5EF4-FFF2-40B4-BE49-F238E27FC236}">
                    <a16:creationId xmlns:a16="http://schemas.microsoft.com/office/drawing/2014/main" id="{56E0CFBE-B8B4-A048-A28C-982DD69CAA22}"/>
                  </a:ext>
                </a:extLst>
              </p:cNvPr>
              <p:cNvPicPr/>
              <p:nvPr/>
            </p:nvPicPr>
            <p:blipFill>
              <a:blip r:embed="rId9"/>
              <a:stretch>
                <a:fillRect/>
              </a:stretch>
            </p:blipFill>
            <p:spPr>
              <a:xfrm>
                <a:off x="560810" y="1983784"/>
                <a:ext cx="146520" cy="2361960"/>
              </a:xfrm>
              <a:prstGeom prst="rect">
                <a:avLst/>
              </a:prstGeom>
            </p:spPr>
          </p:pic>
        </mc:Fallback>
      </mc:AlternateContent>
    </p:spTree>
    <p:extLst>
      <p:ext uri="{BB962C8B-B14F-4D97-AF65-F5344CB8AC3E}">
        <p14:creationId xmlns:p14="http://schemas.microsoft.com/office/powerpoint/2010/main" val="12603793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B39ED-4B19-1842-AA73-B86F0FAA6FDA}"/>
              </a:ext>
            </a:extLst>
          </p:cNvPr>
          <p:cNvSpPr>
            <a:spLocks noGrp="1"/>
          </p:cNvSpPr>
          <p:nvPr>
            <p:ph type="title"/>
          </p:nvPr>
        </p:nvSpPr>
        <p:spPr/>
        <p:txBody>
          <a:bodyPr/>
          <a:lstStyle/>
          <a:p>
            <a:r>
              <a:rPr lang="en-US" dirty="0"/>
              <a:t>What is an alignment problem? </a:t>
            </a:r>
          </a:p>
        </p:txBody>
      </p:sp>
      <p:pic>
        <p:nvPicPr>
          <p:cNvPr id="5" name="Online Media 4" descr="Aligning AI systems with human intent">
            <a:hlinkClick r:id="" action="ppaction://media"/>
            <a:extLst>
              <a:ext uri="{FF2B5EF4-FFF2-40B4-BE49-F238E27FC236}">
                <a16:creationId xmlns:a16="http://schemas.microsoft.com/office/drawing/2014/main" id="{250D19D5-26FB-A14F-BAAD-CB87543717A8}"/>
              </a:ext>
            </a:extLst>
          </p:cNvPr>
          <p:cNvPicPr>
            <a:picLocks noGrp="1" noRot="1" noChangeAspect="1"/>
          </p:cNvPicPr>
          <p:nvPr>
            <p:ph idx="1"/>
            <a:videoFile r:link="rId1"/>
          </p:nvPr>
        </p:nvPicPr>
        <p:blipFill>
          <a:blip r:embed="rId3"/>
          <a:stretch>
            <a:fillRect/>
          </a:stretch>
        </p:blipFill>
        <p:spPr>
          <a:xfrm>
            <a:off x="1685925" y="1370013"/>
            <a:ext cx="5773738" cy="3262312"/>
          </a:xfrm>
          <a:prstGeom prst="rect">
            <a:avLst/>
          </a:prstGeom>
        </p:spPr>
      </p:pic>
      <p:sp>
        <p:nvSpPr>
          <p:cNvPr id="4" name="Slide Number Placeholder 3">
            <a:extLst>
              <a:ext uri="{FF2B5EF4-FFF2-40B4-BE49-F238E27FC236}">
                <a16:creationId xmlns:a16="http://schemas.microsoft.com/office/drawing/2014/main" id="{207E7D07-8449-DD49-A38C-4B5B853D6701}"/>
              </a:ext>
            </a:extLst>
          </p:cNvPr>
          <p:cNvSpPr>
            <a:spLocks noGrp="1"/>
          </p:cNvSpPr>
          <p:nvPr>
            <p:ph type="sldNum" sz="quarter" idx="12"/>
          </p:nvPr>
        </p:nvSpPr>
        <p:spPr/>
        <p:txBody>
          <a:bodyPr/>
          <a:lstStyle/>
          <a:p>
            <a:fld id="{3C019224-340E-4140-A4D7-BC85D10498F4}" type="slidenum">
              <a:rPr lang="en-US" smtClean="0"/>
              <a:pPr/>
              <a:t>40</a:t>
            </a:fld>
            <a:endParaRPr lang="en-US"/>
          </a:p>
        </p:txBody>
      </p:sp>
      <p:sp>
        <p:nvSpPr>
          <p:cNvPr id="6" name="TextBox 5">
            <a:extLst>
              <a:ext uri="{FF2B5EF4-FFF2-40B4-BE49-F238E27FC236}">
                <a16:creationId xmlns:a16="http://schemas.microsoft.com/office/drawing/2014/main" id="{D37937CF-2F28-244E-A7E6-82ADA896FE6E}"/>
              </a:ext>
            </a:extLst>
          </p:cNvPr>
          <p:cNvSpPr txBox="1"/>
          <p:nvPr/>
        </p:nvSpPr>
        <p:spPr>
          <a:xfrm>
            <a:off x="2182368" y="4696286"/>
            <a:ext cx="5118004" cy="369332"/>
          </a:xfrm>
          <a:prstGeom prst="rect">
            <a:avLst/>
          </a:prstGeom>
          <a:noFill/>
        </p:spPr>
        <p:txBody>
          <a:bodyPr wrap="none" rtlCol="0">
            <a:spAutoFit/>
          </a:bodyPr>
          <a:lstStyle/>
          <a:p>
            <a:r>
              <a:rPr lang="en-US" dirty="0">
                <a:hlinkClick r:id="rId4"/>
              </a:rPr>
              <a:t>https://www.youtube.com/watch?v=yWDUzNiWPJA</a:t>
            </a:r>
            <a:r>
              <a:rPr lang="en-US" dirty="0"/>
              <a:t> </a:t>
            </a:r>
          </a:p>
        </p:txBody>
      </p:sp>
    </p:spTree>
    <p:extLst>
      <p:ext uri="{BB962C8B-B14F-4D97-AF65-F5344CB8AC3E}">
        <p14:creationId xmlns:p14="http://schemas.microsoft.com/office/powerpoint/2010/main" val="300469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7B5F8-A096-B34A-84CF-82A1FA78CAE3}"/>
              </a:ext>
            </a:extLst>
          </p:cNvPr>
          <p:cNvSpPr>
            <a:spLocks noGrp="1"/>
          </p:cNvSpPr>
          <p:nvPr>
            <p:ph type="title"/>
          </p:nvPr>
        </p:nvSpPr>
        <p:spPr>
          <a:xfrm>
            <a:off x="0" y="0"/>
            <a:ext cx="3511296" cy="994172"/>
          </a:xfrm>
        </p:spPr>
        <p:txBody>
          <a:bodyPr>
            <a:normAutofit/>
          </a:bodyPr>
          <a:lstStyle/>
          <a:p>
            <a:r>
              <a:rPr lang="en-US" sz="2400" dirty="0"/>
              <a:t>Misalignment? </a:t>
            </a:r>
          </a:p>
        </p:txBody>
      </p:sp>
      <p:sp>
        <p:nvSpPr>
          <p:cNvPr id="4" name="Slide Number Placeholder 3">
            <a:extLst>
              <a:ext uri="{FF2B5EF4-FFF2-40B4-BE49-F238E27FC236}">
                <a16:creationId xmlns:a16="http://schemas.microsoft.com/office/drawing/2014/main" id="{D14AA325-6CE2-E042-83D4-C0A29B8B607F}"/>
              </a:ext>
            </a:extLst>
          </p:cNvPr>
          <p:cNvSpPr>
            <a:spLocks noGrp="1"/>
          </p:cNvSpPr>
          <p:nvPr>
            <p:ph type="sldNum" sz="quarter" idx="12"/>
          </p:nvPr>
        </p:nvSpPr>
        <p:spPr/>
        <p:txBody>
          <a:bodyPr/>
          <a:lstStyle/>
          <a:p>
            <a:fld id="{3C019224-340E-4140-A4D7-BC85D10498F4}" type="slidenum">
              <a:rPr lang="en-US" smtClean="0"/>
              <a:pPr/>
              <a:t>41</a:t>
            </a:fld>
            <a:endParaRPr lang="en-US"/>
          </a:p>
        </p:txBody>
      </p:sp>
      <p:sp>
        <p:nvSpPr>
          <p:cNvPr id="5" name="TextBox 4">
            <a:extLst>
              <a:ext uri="{FF2B5EF4-FFF2-40B4-BE49-F238E27FC236}">
                <a16:creationId xmlns:a16="http://schemas.microsoft.com/office/drawing/2014/main" id="{211AF124-7425-A24D-864D-C1C7BD3BCF2D}"/>
              </a:ext>
            </a:extLst>
          </p:cNvPr>
          <p:cNvSpPr txBox="1"/>
          <p:nvPr/>
        </p:nvSpPr>
        <p:spPr>
          <a:xfrm>
            <a:off x="207264" y="4579442"/>
            <a:ext cx="7101688" cy="461665"/>
          </a:xfrm>
          <a:prstGeom prst="rect">
            <a:avLst/>
          </a:prstGeom>
          <a:noFill/>
        </p:spPr>
        <p:txBody>
          <a:bodyPr wrap="none" rtlCol="0">
            <a:spAutoFit/>
          </a:bodyPr>
          <a:lstStyle/>
          <a:p>
            <a:r>
              <a:rPr lang="en-US" sz="1200" dirty="0">
                <a:hlinkClick r:id="rId2"/>
              </a:rPr>
              <a:t>https://www.ndtv.com/offbeat/ai-chatbot-goes-rogue-swears-at-customer-and-slams-company-in-uk-4900202</a:t>
            </a:r>
            <a:r>
              <a:rPr lang="en-US" sz="1200" dirty="0"/>
              <a:t> </a:t>
            </a:r>
          </a:p>
          <a:p>
            <a:r>
              <a:rPr lang="en-US" sz="1200" dirty="0">
                <a:hlinkClick r:id="rId3"/>
              </a:rPr>
              <a:t>https://twitter.com/ashbeauchamp/status/1748034519104450874/</a:t>
            </a:r>
            <a:r>
              <a:rPr lang="en-US" sz="1200" dirty="0"/>
              <a:t> </a:t>
            </a:r>
          </a:p>
        </p:txBody>
      </p:sp>
      <p:pic>
        <p:nvPicPr>
          <p:cNvPr id="7" name="Picture 6" descr="A screenshot of a phone&#10;&#10;Description automatically generated">
            <a:extLst>
              <a:ext uri="{FF2B5EF4-FFF2-40B4-BE49-F238E27FC236}">
                <a16:creationId xmlns:a16="http://schemas.microsoft.com/office/drawing/2014/main" id="{BAF33B34-1C8B-4D47-B0D6-7CF44E7BBDE8}"/>
              </a:ext>
            </a:extLst>
          </p:cNvPr>
          <p:cNvPicPr>
            <a:picLocks noChangeAspect="1"/>
          </p:cNvPicPr>
          <p:nvPr/>
        </p:nvPicPr>
        <p:blipFill>
          <a:blip r:embed="rId4"/>
          <a:stretch>
            <a:fillRect/>
          </a:stretch>
        </p:blipFill>
        <p:spPr>
          <a:xfrm>
            <a:off x="4059936" y="0"/>
            <a:ext cx="5169408" cy="1286659"/>
          </a:xfrm>
          <a:prstGeom prst="rect">
            <a:avLst/>
          </a:prstGeom>
          <a:ln>
            <a:solidFill>
              <a:schemeClr val="tx1"/>
            </a:solidFill>
          </a:ln>
        </p:spPr>
      </p:pic>
      <p:pic>
        <p:nvPicPr>
          <p:cNvPr id="9" name="Picture 8" descr="A screenshot of a chat&#10;&#10;Description automatically generated">
            <a:extLst>
              <a:ext uri="{FF2B5EF4-FFF2-40B4-BE49-F238E27FC236}">
                <a16:creationId xmlns:a16="http://schemas.microsoft.com/office/drawing/2014/main" id="{3C1B782E-06DC-0B44-A229-A21E65E2D655}"/>
              </a:ext>
            </a:extLst>
          </p:cNvPr>
          <p:cNvPicPr>
            <a:picLocks noChangeAspect="1"/>
          </p:cNvPicPr>
          <p:nvPr/>
        </p:nvPicPr>
        <p:blipFill>
          <a:blip r:embed="rId5"/>
          <a:stretch>
            <a:fillRect/>
          </a:stretch>
        </p:blipFill>
        <p:spPr>
          <a:xfrm>
            <a:off x="182880" y="989968"/>
            <a:ext cx="3791712" cy="3489012"/>
          </a:xfrm>
          <a:prstGeom prst="rect">
            <a:avLst/>
          </a:prstGeom>
        </p:spPr>
      </p:pic>
    </p:spTree>
    <p:extLst>
      <p:ext uri="{BB962C8B-B14F-4D97-AF65-F5344CB8AC3E}">
        <p14:creationId xmlns:p14="http://schemas.microsoft.com/office/powerpoint/2010/main" val="38173342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4A9D6-7842-DA4D-A1F6-C31614E9ED39}"/>
              </a:ext>
            </a:extLst>
          </p:cNvPr>
          <p:cNvSpPr>
            <a:spLocks noGrp="1"/>
          </p:cNvSpPr>
          <p:nvPr>
            <p:ph type="title"/>
          </p:nvPr>
        </p:nvSpPr>
        <p:spPr/>
        <p:txBody>
          <a:bodyPr/>
          <a:lstStyle/>
          <a:p>
            <a:r>
              <a:rPr lang="en-US" dirty="0"/>
              <a:t>What is Interpretability? </a:t>
            </a:r>
          </a:p>
        </p:txBody>
      </p:sp>
      <p:sp>
        <p:nvSpPr>
          <p:cNvPr id="3" name="Content Placeholder 2">
            <a:extLst>
              <a:ext uri="{FF2B5EF4-FFF2-40B4-BE49-F238E27FC236}">
                <a16:creationId xmlns:a16="http://schemas.microsoft.com/office/drawing/2014/main" id="{FFF88AAE-BF0D-4441-9558-E0117FEFAE4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4281D9E-8FD5-304A-9431-0E8834A9EFD0}"/>
              </a:ext>
            </a:extLst>
          </p:cNvPr>
          <p:cNvSpPr>
            <a:spLocks noGrp="1"/>
          </p:cNvSpPr>
          <p:nvPr>
            <p:ph type="sldNum" sz="quarter" idx="12"/>
          </p:nvPr>
        </p:nvSpPr>
        <p:spPr/>
        <p:txBody>
          <a:bodyPr/>
          <a:lstStyle/>
          <a:p>
            <a:fld id="{3C019224-340E-4140-A4D7-BC85D10498F4}" type="slidenum">
              <a:rPr lang="en-US" smtClean="0"/>
              <a:pPr/>
              <a:t>42</a:t>
            </a:fld>
            <a:endParaRPr lang="en-US"/>
          </a:p>
        </p:txBody>
      </p:sp>
    </p:spTree>
    <p:extLst>
      <p:ext uri="{BB962C8B-B14F-4D97-AF65-F5344CB8AC3E}">
        <p14:creationId xmlns:p14="http://schemas.microsoft.com/office/powerpoint/2010/main" val="1593377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EF68B-57BD-E74F-9B49-7319776DF38F}"/>
              </a:ext>
            </a:extLst>
          </p:cNvPr>
          <p:cNvSpPr>
            <a:spLocks noGrp="1"/>
          </p:cNvSpPr>
          <p:nvPr>
            <p:ph type="title"/>
          </p:nvPr>
        </p:nvSpPr>
        <p:spPr/>
        <p:txBody>
          <a:bodyPr/>
          <a:lstStyle/>
          <a:p>
            <a:r>
              <a:rPr lang="en-US" dirty="0"/>
              <a:t>Interpretability </a:t>
            </a:r>
          </a:p>
        </p:txBody>
      </p:sp>
      <p:sp>
        <p:nvSpPr>
          <p:cNvPr id="3" name="Content Placeholder 2">
            <a:extLst>
              <a:ext uri="{FF2B5EF4-FFF2-40B4-BE49-F238E27FC236}">
                <a16:creationId xmlns:a16="http://schemas.microsoft.com/office/drawing/2014/main" id="{6C8A51B6-4637-F64D-871B-2AE851CAF44D}"/>
              </a:ext>
            </a:extLst>
          </p:cNvPr>
          <p:cNvSpPr>
            <a:spLocks noGrp="1"/>
          </p:cNvSpPr>
          <p:nvPr>
            <p:ph idx="1"/>
          </p:nvPr>
        </p:nvSpPr>
        <p:spPr/>
        <p:txBody>
          <a:bodyPr/>
          <a:lstStyle/>
          <a:p>
            <a:r>
              <a:rPr lang="en-US" dirty="0"/>
              <a:t>AI Systems are black boxes </a:t>
            </a:r>
          </a:p>
          <a:p>
            <a:r>
              <a:rPr lang="en-US" dirty="0"/>
              <a:t>We don’t understand how they work </a:t>
            </a:r>
          </a:p>
          <a:p>
            <a:endParaRPr lang="en-US" dirty="0"/>
          </a:p>
          <a:p>
            <a:r>
              <a:rPr lang="en-US" dirty="0"/>
              <a:t>How can we understand (read it as interpret) model internals? </a:t>
            </a:r>
          </a:p>
          <a:p>
            <a:r>
              <a:rPr lang="en-US" dirty="0"/>
              <a:t>And can we use interpretability tools (algorithms, methods, etc.) to detect worst-case misalignments, e.g. models being dishonest or deceptive?</a:t>
            </a:r>
          </a:p>
          <a:p>
            <a:r>
              <a:rPr lang="en-US" dirty="0"/>
              <a:t>Can we use interpretability tools to understand what models are thinking, and why they are doing what they do? </a:t>
            </a:r>
          </a:p>
        </p:txBody>
      </p:sp>
      <p:sp>
        <p:nvSpPr>
          <p:cNvPr id="4" name="Slide Number Placeholder 3">
            <a:extLst>
              <a:ext uri="{FF2B5EF4-FFF2-40B4-BE49-F238E27FC236}">
                <a16:creationId xmlns:a16="http://schemas.microsoft.com/office/drawing/2014/main" id="{AE210ABD-C88A-874B-8BC6-9ED226D714F8}"/>
              </a:ext>
            </a:extLst>
          </p:cNvPr>
          <p:cNvSpPr>
            <a:spLocks noGrp="1"/>
          </p:cNvSpPr>
          <p:nvPr>
            <p:ph type="sldNum" sz="quarter" idx="12"/>
          </p:nvPr>
        </p:nvSpPr>
        <p:spPr/>
        <p:txBody>
          <a:bodyPr/>
          <a:lstStyle/>
          <a:p>
            <a:fld id="{3C019224-340E-4140-A4D7-BC85D10498F4}" type="slidenum">
              <a:rPr lang="en-US" smtClean="0"/>
              <a:pPr/>
              <a:t>43</a:t>
            </a:fld>
            <a:endParaRPr lang="en-US"/>
          </a:p>
        </p:txBody>
      </p:sp>
    </p:spTree>
    <p:extLst>
      <p:ext uri="{BB962C8B-B14F-4D97-AF65-F5344CB8AC3E}">
        <p14:creationId xmlns:p14="http://schemas.microsoft.com/office/powerpoint/2010/main" val="3324424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EF68B-57BD-E74F-9B49-7319776DF38F}"/>
              </a:ext>
            </a:extLst>
          </p:cNvPr>
          <p:cNvSpPr>
            <a:spLocks noGrp="1"/>
          </p:cNvSpPr>
          <p:nvPr>
            <p:ph type="title"/>
          </p:nvPr>
        </p:nvSpPr>
        <p:spPr/>
        <p:txBody>
          <a:bodyPr/>
          <a:lstStyle/>
          <a:p>
            <a:r>
              <a:rPr lang="en-US" dirty="0"/>
              <a:t>Interpretability </a:t>
            </a:r>
          </a:p>
        </p:txBody>
      </p:sp>
      <p:sp>
        <p:nvSpPr>
          <p:cNvPr id="3" name="Content Placeholder 2">
            <a:extLst>
              <a:ext uri="{FF2B5EF4-FFF2-40B4-BE49-F238E27FC236}">
                <a16:creationId xmlns:a16="http://schemas.microsoft.com/office/drawing/2014/main" id="{6C8A51B6-4637-F64D-871B-2AE851CAF44D}"/>
              </a:ext>
            </a:extLst>
          </p:cNvPr>
          <p:cNvSpPr>
            <a:spLocks noGrp="1"/>
          </p:cNvSpPr>
          <p:nvPr>
            <p:ph idx="1"/>
          </p:nvPr>
        </p:nvSpPr>
        <p:spPr>
          <a:xfrm>
            <a:off x="628650" y="939998"/>
            <a:ext cx="7886700" cy="3263504"/>
          </a:xfrm>
        </p:spPr>
        <p:txBody>
          <a:bodyPr/>
          <a:lstStyle/>
          <a:p>
            <a:r>
              <a:rPr lang="en-US" dirty="0"/>
              <a:t>New techniques and paradigms for turning model weights and activations into concepts that humans can understand</a:t>
            </a:r>
          </a:p>
          <a:p>
            <a:endParaRPr lang="en-US" dirty="0"/>
          </a:p>
          <a:p>
            <a:endParaRPr lang="en-US" dirty="0"/>
          </a:p>
        </p:txBody>
      </p:sp>
      <p:sp>
        <p:nvSpPr>
          <p:cNvPr id="4" name="Slide Number Placeholder 3">
            <a:extLst>
              <a:ext uri="{FF2B5EF4-FFF2-40B4-BE49-F238E27FC236}">
                <a16:creationId xmlns:a16="http://schemas.microsoft.com/office/drawing/2014/main" id="{AE210ABD-C88A-874B-8BC6-9ED226D714F8}"/>
              </a:ext>
            </a:extLst>
          </p:cNvPr>
          <p:cNvSpPr>
            <a:spLocks noGrp="1"/>
          </p:cNvSpPr>
          <p:nvPr>
            <p:ph type="sldNum" sz="quarter" idx="12"/>
          </p:nvPr>
        </p:nvSpPr>
        <p:spPr/>
        <p:txBody>
          <a:bodyPr/>
          <a:lstStyle/>
          <a:p>
            <a:fld id="{3C019224-340E-4140-A4D7-BC85D10498F4}" type="slidenum">
              <a:rPr lang="en-US" smtClean="0"/>
              <a:pPr/>
              <a:t>44</a:t>
            </a:fld>
            <a:endParaRPr lang="en-US"/>
          </a:p>
        </p:txBody>
      </p:sp>
      <p:sp>
        <p:nvSpPr>
          <p:cNvPr id="5" name="TextBox 4">
            <a:extLst>
              <a:ext uri="{FF2B5EF4-FFF2-40B4-BE49-F238E27FC236}">
                <a16:creationId xmlns:a16="http://schemas.microsoft.com/office/drawing/2014/main" id="{971A7BE5-911F-094B-9316-A495F3B42AB5}"/>
              </a:ext>
            </a:extLst>
          </p:cNvPr>
          <p:cNvSpPr txBox="1"/>
          <p:nvPr/>
        </p:nvSpPr>
        <p:spPr>
          <a:xfrm>
            <a:off x="628650" y="4671775"/>
            <a:ext cx="3691716" cy="461665"/>
          </a:xfrm>
          <a:prstGeom prst="rect">
            <a:avLst/>
          </a:prstGeom>
          <a:noFill/>
        </p:spPr>
        <p:txBody>
          <a:bodyPr wrap="none" rtlCol="0">
            <a:spAutoFit/>
          </a:bodyPr>
          <a:lstStyle/>
          <a:p>
            <a:r>
              <a:rPr lang="en-US" sz="1200" dirty="0">
                <a:hlinkClick r:id="rId2"/>
              </a:rPr>
              <a:t>https://en.wikipedia.org/wiki/Neural_network</a:t>
            </a:r>
            <a:r>
              <a:rPr lang="en-US" sz="1200" dirty="0"/>
              <a:t> </a:t>
            </a:r>
          </a:p>
          <a:p>
            <a:r>
              <a:rPr lang="en-US" sz="1200" dirty="0">
                <a:hlinkClick r:id="rId3"/>
              </a:rPr>
              <a:t>https://en.wikipedia.org/wiki/Artificial_neural_network</a:t>
            </a:r>
            <a:r>
              <a:rPr lang="en-US" sz="1200" dirty="0"/>
              <a:t> </a:t>
            </a:r>
          </a:p>
        </p:txBody>
      </p:sp>
      <p:pic>
        <p:nvPicPr>
          <p:cNvPr id="7" name="Picture 6" descr="A screenshot of a video game&#10;&#10;Description automatically generated">
            <a:extLst>
              <a:ext uri="{FF2B5EF4-FFF2-40B4-BE49-F238E27FC236}">
                <a16:creationId xmlns:a16="http://schemas.microsoft.com/office/drawing/2014/main" id="{145ABA36-AC39-DF4C-8701-E48013B0EEC5}"/>
              </a:ext>
            </a:extLst>
          </p:cNvPr>
          <p:cNvPicPr>
            <a:picLocks noChangeAspect="1"/>
          </p:cNvPicPr>
          <p:nvPr/>
        </p:nvPicPr>
        <p:blipFill>
          <a:blip r:embed="rId4"/>
          <a:stretch>
            <a:fillRect/>
          </a:stretch>
        </p:blipFill>
        <p:spPr>
          <a:xfrm>
            <a:off x="4998942" y="1827282"/>
            <a:ext cx="1866244" cy="2485895"/>
          </a:xfrm>
          <a:prstGeom prst="rect">
            <a:avLst/>
          </a:prstGeom>
        </p:spPr>
      </p:pic>
      <p:pic>
        <p:nvPicPr>
          <p:cNvPr id="9" name="Picture 8" descr="A diagram of a neuron&#10;&#10;Description automatically generated">
            <a:extLst>
              <a:ext uri="{FF2B5EF4-FFF2-40B4-BE49-F238E27FC236}">
                <a16:creationId xmlns:a16="http://schemas.microsoft.com/office/drawing/2014/main" id="{24DAA89A-D9C2-164F-8312-4734D680CF11}"/>
              </a:ext>
            </a:extLst>
          </p:cNvPr>
          <p:cNvPicPr>
            <a:picLocks noChangeAspect="1"/>
          </p:cNvPicPr>
          <p:nvPr/>
        </p:nvPicPr>
        <p:blipFill>
          <a:blip r:embed="rId5"/>
          <a:stretch>
            <a:fillRect/>
          </a:stretch>
        </p:blipFill>
        <p:spPr>
          <a:xfrm>
            <a:off x="628650" y="1872745"/>
            <a:ext cx="4216400" cy="2235200"/>
          </a:xfrm>
          <a:prstGeom prst="rect">
            <a:avLst/>
          </a:prstGeom>
        </p:spPr>
      </p:pic>
      <p:pic>
        <p:nvPicPr>
          <p:cNvPr id="11" name="Picture 10" descr="A colorful wire with small colored spots&#10;&#10;Description automatically generated with low confidence">
            <a:extLst>
              <a:ext uri="{FF2B5EF4-FFF2-40B4-BE49-F238E27FC236}">
                <a16:creationId xmlns:a16="http://schemas.microsoft.com/office/drawing/2014/main" id="{3F09D276-A5EA-5F48-B00E-E7ECA0CDD792}"/>
              </a:ext>
            </a:extLst>
          </p:cNvPr>
          <p:cNvPicPr>
            <a:picLocks noChangeAspect="1"/>
          </p:cNvPicPr>
          <p:nvPr/>
        </p:nvPicPr>
        <p:blipFill>
          <a:blip r:embed="rId6"/>
          <a:stretch>
            <a:fillRect/>
          </a:stretch>
        </p:blipFill>
        <p:spPr>
          <a:xfrm>
            <a:off x="7210234" y="2065933"/>
            <a:ext cx="1866244" cy="1866244"/>
          </a:xfrm>
          <a:prstGeom prst="rect">
            <a:avLst/>
          </a:prstGeom>
        </p:spPr>
      </p:pic>
    </p:spTree>
    <p:extLst>
      <p:ext uri="{BB962C8B-B14F-4D97-AF65-F5344CB8AC3E}">
        <p14:creationId xmlns:p14="http://schemas.microsoft.com/office/powerpoint/2010/main" val="2895100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EF68B-57BD-E74F-9B49-7319776DF38F}"/>
              </a:ext>
            </a:extLst>
          </p:cNvPr>
          <p:cNvSpPr>
            <a:spLocks noGrp="1"/>
          </p:cNvSpPr>
          <p:nvPr>
            <p:ph type="title"/>
          </p:nvPr>
        </p:nvSpPr>
        <p:spPr/>
        <p:txBody>
          <a:bodyPr/>
          <a:lstStyle/>
          <a:p>
            <a:r>
              <a:rPr lang="en-US" dirty="0"/>
              <a:t>Interpretability </a:t>
            </a:r>
          </a:p>
        </p:txBody>
      </p:sp>
      <p:sp>
        <p:nvSpPr>
          <p:cNvPr id="3" name="Content Placeholder 2">
            <a:extLst>
              <a:ext uri="{FF2B5EF4-FFF2-40B4-BE49-F238E27FC236}">
                <a16:creationId xmlns:a16="http://schemas.microsoft.com/office/drawing/2014/main" id="{6C8A51B6-4637-F64D-871B-2AE851CAF44D}"/>
              </a:ext>
            </a:extLst>
          </p:cNvPr>
          <p:cNvSpPr>
            <a:spLocks noGrp="1"/>
          </p:cNvSpPr>
          <p:nvPr>
            <p:ph idx="1"/>
          </p:nvPr>
        </p:nvSpPr>
        <p:spPr>
          <a:xfrm>
            <a:off x="628650" y="939998"/>
            <a:ext cx="7886700" cy="3263504"/>
          </a:xfrm>
        </p:spPr>
        <p:txBody>
          <a:bodyPr/>
          <a:lstStyle/>
          <a:p>
            <a:r>
              <a:rPr lang="en-US" dirty="0"/>
              <a:t>New techniques and paradigms for turning model weights and activations into concepts that humans can understand</a:t>
            </a:r>
          </a:p>
          <a:p>
            <a:r>
              <a:rPr lang="en-US" dirty="0"/>
              <a:t>	Normalizes the input and produces an output which is then 	passed forward into the subsequent layer</a:t>
            </a:r>
          </a:p>
          <a:p>
            <a:r>
              <a:rPr lang="en-US" dirty="0"/>
              <a:t>	Adds non-linearity to the output which enables neural networks 	to solve non-linear problems</a:t>
            </a:r>
          </a:p>
          <a:p>
            <a:r>
              <a:rPr lang="en-US" dirty="0"/>
              <a:t>	A neural network without an activation function is essentially 	just a linear regression model</a:t>
            </a:r>
          </a:p>
        </p:txBody>
      </p:sp>
      <p:sp>
        <p:nvSpPr>
          <p:cNvPr id="4" name="Slide Number Placeholder 3">
            <a:extLst>
              <a:ext uri="{FF2B5EF4-FFF2-40B4-BE49-F238E27FC236}">
                <a16:creationId xmlns:a16="http://schemas.microsoft.com/office/drawing/2014/main" id="{AE210ABD-C88A-874B-8BC6-9ED226D714F8}"/>
              </a:ext>
            </a:extLst>
          </p:cNvPr>
          <p:cNvSpPr>
            <a:spLocks noGrp="1"/>
          </p:cNvSpPr>
          <p:nvPr>
            <p:ph type="sldNum" sz="quarter" idx="12"/>
          </p:nvPr>
        </p:nvSpPr>
        <p:spPr/>
        <p:txBody>
          <a:bodyPr/>
          <a:lstStyle/>
          <a:p>
            <a:fld id="{3C019224-340E-4140-A4D7-BC85D10498F4}" type="slidenum">
              <a:rPr lang="en-US" smtClean="0"/>
              <a:pPr/>
              <a:t>45</a:t>
            </a:fld>
            <a:endParaRPr lang="en-US"/>
          </a:p>
        </p:txBody>
      </p:sp>
      <p:sp>
        <p:nvSpPr>
          <p:cNvPr id="5" name="TextBox 4">
            <a:extLst>
              <a:ext uri="{FF2B5EF4-FFF2-40B4-BE49-F238E27FC236}">
                <a16:creationId xmlns:a16="http://schemas.microsoft.com/office/drawing/2014/main" id="{971A7BE5-911F-094B-9316-A495F3B42AB5}"/>
              </a:ext>
            </a:extLst>
          </p:cNvPr>
          <p:cNvSpPr txBox="1"/>
          <p:nvPr/>
        </p:nvSpPr>
        <p:spPr>
          <a:xfrm>
            <a:off x="628650" y="4671775"/>
            <a:ext cx="4365298" cy="276999"/>
          </a:xfrm>
          <a:prstGeom prst="rect">
            <a:avLst/>
          </a:prstGeom>
          <a:noFill/>
        </p:spPr>
        <p:txBody>
          <a:bodyPr wrap="none" rtlCol="0">
            <a:spAutoFit/>
          </a:bodyPr>
          <a:lstStyle/>
          <a:p>
            <a:r>
              <a:rPr lang="en-US" sz="1200" dirty="0">
                <a:hlinkClick r:id="rId2"/>
              </a:rPr>
              <a:t>https://machine-learning.paperspace.com/wiki/activation-function</a:t>
            </a:r>
            <a:r>
              <a:rPr lang="en-US" sz="1200" dirty="0"/>
              <a:t> </a:t>
            </a:r>
          </a:p>
        </p:txBody>
      </p:sp>
      <p:pic>
        <p:nvPicPr>
          <p:cNvPr id="8" name="Picture 7" descr="A group of graphs showing different functions&#10;&#10;Description automatically generated with medium confidence">
            <a:extLst>
              <a:ext uri="{FF2B5EF4-FFF2-40B4-BE49-F238E27FC236}">
                <a16:creationId xmlns:a16="http://schemas.microsoft.com/office/drawing/2014/main" id="{6B25B123-ACCA-2745-BAE2-070BF5A5960D}"/>
              </a:ext>
            </a:extLst>
          </p:cNvPr>
          <p:cNvPicPr>
            <a:picLocks noChangeAspect="1"/>
          </p:cNvPicPr>
          <p:nvPr/>
        </p:nvPicPr>
        <p:blipFill>
          <a:blip r:embed="rId3"/>
          <a:stretch>
            <a:fillRect/>
          </a:stretch>
        </p:blipFill>
        <p:spPr>
          <a:xfrm>
            <a:off x="6644729" y="3356795"/>
            <a:ext cx="2499271" cy="1693414"/>
          </a:xfrm>
          <a:prstGeom prst="rect">
            <a:avLst/>
          </a:prstGeom>
        </p:spPr>
      </p:pic>
    </p:spTree>
    <p:extLst>
      <p:ext uri="{BB962C8B-B14F-4D97-AF65-F5344CB8AC3E}">
        <p14:creationId xmlns:p14="http://schemas.microsoft.com/office/powerpoint/2010/main" val="10577492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EF68B-57BD-E74F-9B49-7319776DF38F}"/>
              </a:ext>
            </a:extLst>
          </p:cNvPr>
          <p:cNvSpPr>
            <a:spLocks noGrp="1"/>
          </p:cNvSpPr>
          <p:nvPr>
            <p:ph type="title"/>
          </p:nvPr>
        </p:nvSpPr>
        <p:spPr/>
        <p:txBody>
          <a:bodyPr/>
          <a:lstStyle/>
          <a:p>
            <a:r>
              <a:rPr lang="en-US" dirty="0"/>
              <a:t>Interpretability: Mechanistic  </a:t>
            </a:r>
          </a:p>
        </p:txBody>
      </p:sp>
      <p:sp>
        <p:nvSpPr>
          <p:cNvPr id="3" name="Content Placeholder 2">
            <a:extLst>
              <a:ext uri="{FF2B5EF4-FFF2-40B4-BE49-F238E27FC236}">
                <a16:creationId xmlns:a16="http://schemas.microsoft.com/office/drawing/2014/main" id="{6C8A51B6-4637-F64D-871B-2AE851CAF44D}"/>
              </a:ext>
            </a:extLst>
          </p:cNvPr>
          <p:cNvSpPr>
            <a:spLocks noGrp="1"/>
          </p:cNvSpPr>
          <p:nvPr>
            <p:ph idx="1"/>
          </p:nvPr>
        </p:nvSpPr>
        <p:spPr/>
        <p:txBody>
          <a:bodyPr vert="horz" lIns="91440" tIns="45720" rIns="91440" bIns="45720" rtlCol="0" anchor="t">
            <a:normAutofit/>
          </a:bodyPr>
          <a:lstStyle/>
          <a:p>
            <a:r>
              <a:rPr lang="en-US" dirty="0"/>
              <a:t>Reverse-engineer neural networks </a:t>
            </a:r>
          </a:p>
          <a:p>
            <a:r>
              <a:rPr lang="en-US" dirty="0"/>
              <a:t>Explaining neurons </a:t>
            </a:r>
            <a:r>
              <a:rPr lang="en-US"/>
              <a:t>and connected circuits</a:t>
            </a:r>
            <a:endParaRPr lang="en-US">
              <a:cs typeface="Calibri"/>
            </a:endParaRPr>
          </a:p>
        </p:txBody>
      </p:sp>
      <p:sp>
        <p:nvSpPr>
          <p:cNvPr id="4" name="Slide Number Placeholder 3">
            <a:extLst>
              <a:ext uri="{FF2B5EF4-FFF2-40B4-BE49-F238E27FC236}">
                <a16:creationId xmlns:a16="http://schemas.microsoft.com/office/drawing/2014/main" id="{AE210ABD-C88A-874B-8BC6-9ED226D714F8}"/>
              </a:ext>
            </a:extLst>
          </p:cNvPr>
          <p:cNvSpPr>
            <a:spLocks noGrp="1"/>
          </p:cNvSpPr>
          <p:nvPr>
            <p:ph type="sldNum" sz="quarter" idx="12"/>
          </p:nvPr>
        </p:nvSpPr>
        <p:spPr/>
        <p:txBody>
          <a:bodyPr/>
          <a:lstStyle/>
          <a:p>
            <a:fld id="{3C019224-340E-4140-A4D7-BC85D10498F4}" type="slidenum">
              <a:rPr lang="en-US" smtClean="0"/>
              <a:pPr/>
              <a:t>46</a:t>
            </a:fld>
            <a:endParaRPr lang="en-US"/>
          </a:p>
        </p:txBody>
      </p:sp>
      <p:pic>
        <p:nvPicPr>
          <p:cNvPr id="5" name="Picture 4" descr="Mechanistic Interpretability Quickstart Guide — LessWrong">
            <a:extLst>
              <a:ext uri="{FF2B5EF4-FFF2-40B4-BE49-F238E27FC236}">
                <a16:creationId xmlns:a16="http://schemas.microsoft.com/office/drawing/2014/main" id="{E7ACED55-5CB0-DCFE-E5B2-BA95777E4280}"/>
              </a:ext>
            </a:extLst>
          </p:cNvPr>
          <p:cNvPicPr>
            <a:picLocks noChangeAspect="1"/>
          </p:cNvPicPr>
          <p:nvPr/>
        </p:nvPicPr>
        <p:blipFill>
          <a:blip r:embed="rId3"/>
          <a:stretch>
            <a:fillRect/>
          </a:stretch>
        </p:blipFill>
        <p:spPr>
          <a:xfrm>
            <a:off x="3158378" y="2144037"/>
            <a:ext cx="5567081" cy="2729609"/>
          </a:xfrm>
          <a:prstGeom prst="rect">
            <a:avLst/>
          </a:prstGeom>
        </p:spPr>
      </p:pic>
    </p:spTree>
    <p:extLst>
      <p:ext uri="{BB962C8B-B14F-4D97-AF65-F5344CB8AC3E}">
        <p14:creationId xmlns:p14="http://schemas.microsoft.com/office/powerpoint/2010/main" val="31336723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EF68B-57BD-E74F-9B49-7319776DF38F}"/>
              </a:ext>
            </a:extLst>
          </p:cNvPr>
          <p:cNvSpPr>
            <a:spLocks noGrp="1"/>
          </p:cNvSpPr>
          <p:nvPr>
            <p:ph type="title"/>
          </p:nvPr>
        </p:nvSpPr>
        <p:spPr/>
        <p:txBody>
          <a:bodyPr/>
          <a:lstStyle/>
          <a:p>
            <a:r>
              <a:rPr lang="en-US" dirty="0"/>
              <a:t>Interpretability: Top-down   </a:t>
            </a:r>
          </a:p>
        </p:txBody>
      </p:sp>
      <p:sp>
        <p:nvSpPr>
          <p:cNvPr id="3" name="Content Placeholder 2">
            <a:extLst>
              <a:ext uri="{FF2B5EF4-FFF2-40B4-BE49-F238E27FC236}">
                <a16:creationId xmlns:a16="http://schemas.microsoft.com/office/drawing/2014/main" id="{6C8A51B6-4637-F64D-871B-2AE851CAF44D}"/>
              </a:ext>
            </a:extLst>
          </p:cNvPr>
          <p:cNvSpPr>
            <a:spLocks noGrp="1"/>
          </p:cNvSpPr>
          <p:nvPr>
            <p:ph idx="1"/>
          </p:nvPr>
        </p:nvSpPr>
        <p:spPr>
          <a:xfrm>
            <a:off x="158003" y="814528"/>
            <a:ext cx="8870016" cy="3263504"/>
          </a:xfrm>
        </p:spPr>
        <p:txBody>
          <a:bodyPr/>
          <a:lstStyle/>
          <a:p>
            <a:r>
              <a:rPr lang="en-US" dirty="0"/>
              <a:t>Locate information in a model without full understanding of how it is processed</a:t>
            </a:r>
          </a:p>
          <a:p>
            <a:r>
              <a:rPr lang="en-US" dirty="0"/>
              <a:t>Lot more tractable than fully reverse engineering large models</a:t>
            </a:r>
          </a:p>
        </p:txBody>
      </p:sp>
      <p:sp>
        <p:nvSpPr>
          <p:cNvPr id="4" name="Slide Number Placeholder 3">
            <a:extLst>
              <a:ext uri="{FF2B5EF4-FFF2-40B4-BE49-F238E27FC236}">
                <a16:creationId xmlns:a16="http://schemas.microsoft.com/office/drawing/2014/main" id="{AE210ABD-C88A-874B-8BC6-9ED226D714F8}"/>
              </a:ext>
            </a:extLst>
          </p:cNvPr>
          <p:cNvSpPr>
            <a:spLocks noGrp="1"/>
          </p:cNvSpPr>
          <p:nvPr>
            <p:ph type="sldNum" sz="quarter" idx="12"/>
          </p:nvPr>
        </p:nvSpPr>
        <p:spPr/>
        <p:txBody>
          <a:bodyPr/>
          <a:lstStyle/>
          <a:p>
            <a:fld id="{3C019224-340E-4140-A4D7-BC85D10498F4}" type="slidenum">
              <a:rPr lang="en-US" smtClean="0"/>
              <a:pPr/>
              <a:t>47</a:t>
            </a:fld>
            <a:endParaRPr lang="en-US"/>
          </a:p>
        </p:txBody>
      </p:sp>
      <p:pic>
        <p:nvPicPr>
          <p:cNvPr id="6" name="Picture 5" descr="A diagram of a graph&#10;&#10;Description automatically generated">
            <a:extLst>
              <a:ext uri="{FF2B5EF4-FFF2-40B4-BE49-F238E27FC236}">
                <a16:creationId xmlns:a16="http://schemas.microsoft.com/office/drawing/2014/main" id="{7D2BF217-3F9C-AB88-BD56-99D707DE3643}"/>
              </a:ext>
            </a:extLst>
          </p:cNvPr>
          <p:cNvPicPr>
            <a:picLocks noChangeAspect="1"/>
          </p:cNvPicPr>
          <p:nvPr/>
        </p:nvPicPr>
        <p:blipFill>
          <a:blip r:embed="rId2"/>
          <a:stretch>
            <a:fillRect/>
          </a:stretch>
        </p:blipFill>
        <p:spPr>
          <a:xfrm>
            <a:off x="3067611" y="1922209"/>
            <a:ext cx="5866279" cy="2954751"/>
          </a:xfrm>
          <a:prstGeom prst="rect">
            <a:avLst/>
          </a:prstGeom>
        </p:spPr>
      </p:pic>
    </p:spTree>
    <p:extLst>
      <p:ext uri="{BB962C8B-B14F-4D97-AF65-F5344CB8AC3E}">
        <p14:creationId xmlns:p14="http://schemas.microsoft.com/office/powerpoint/2010/main" val="20690228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ECA40-5581-E94F-EFEA-C4ADB02574ED}"/>
              </a:ext>
            </a:extLst>
          </p:cNvPr>
          <p:cNvSpPr>
            <a:spLocks noGrp="1"/>
          </p:cNvSpPr>
          <p:nvPr>
            <p:ph type="title"/>
          </p:nvPr>
        </p:nvSpPr>
        <p:spPr>
          <a:xfrm>
            <a:off x="33618" y="1916285"/>
            <a:ext cx="2558303" cy="994172"/>
          </a:xfrm>
        </p:spPr>
        <p:txBody>
          <a:bodyPr>
            <a:normAutofit fontScale="90000"/>
          </a:bodyPr>
          <a:lstStyle/>
          <a:p>
            <a:r>
              <a:rPr lang="en-US">
                <a:cs typeface="Calibri Light"/>
              </a:rPr>
              <a:t>Controlling Model Outputs by manipulating representations identified using interpretability</a:t>
            </a:r>
          </a:p>
        </p:txBody>
      </p:sp>
      <p:pic>
        <p:nvPicPr>
          <p:cNvPr id="5" name="Content Placeholder 4" descr="A screenshot of a chat&#10;&#10;Description automatically generated">
            <a:extLst>
              <a:ext uri="{FF2B5EF4-FFF2-40B4-BE49-F238E27FC236}">
                <a16:creationId xmlns:a16="http://schemas.microsoft.com/office/drawing/2014/main" id="{802E765D-4BE1-E50E-B8CA-AA9813512BF1}"/>
              </a:ext>
            </a:extLst>
          </p:cNvPr>
          <p:cNvPicPr>
            <a:picLocks noGrp="1" noChangeAspect="1"/>
          </p:cNvPicPr>
          <p:nvPr>
            <p:ph idx="1"/>
          </p:nvPr>
        </p:nvPicPr>
        <p:blipFill>
          <a:blip r:embed="rId2"/>
          <a:stretch>
            <a:fillRect/>
          </a:stretch>
        </p:blipFill>
        <p:spPr>
          <a:xfrm>
            <a:off x="2432917" y="58131"/>
            <a:ext cx="6707041" cy="4986407"/>
          </a:xfrm>
        </p:spPr>
      </p:pic>
      <p:sp>
        <p:nvSpPr>
          <p:cNvPr id="4" name="Slide Number Placeholder 3">
            <a:extLst>
              <a:ext uri="{FF2B5EF4-FFF2-40B4-BE49-F238E27FC236}">
                <a16:creationId xmlns:a16="http://schemas.microsoft.com/office/drawing/2014/main" id="{9A0C79DA-CE08-9D3E-B7C5-13C1042C9DE7}"/>
              </a:ext>
            </a:extLst>
          </p:cNvPr>
          <p:cNvSpPr>
            <a:spLocks noGrp="1"/>
          </p:cNvSpPr>
          <p:nvPr>
            <p:ph type="sldNum" sz="quarter" idx="12"/>
          </p:nvPr>
        </p:nvSpPr>
        <p:spPr/>
        <p:txBody>
          <a:bodyPr/>
          <a:lstStyle/>
          <a:p>
            <a:fld id="{3C019224-340E-4140-A4D7-BC85D10498F4}" type="slidenum">
              <a:rPr lang="en-US" smtClean="0"/>
              <a:pPr/>
              <a:t>48</a:t>
            </a:fld>
            <a:endParaRPr lang="en-US"/>
          </a:p>
        </p:txBody>
      </p:sp>
    </p:spTree>
    <p:extLst>
      <p:ext uri="{BB962C8B-B14F-4D97-AF65-F5344CB8AC3E}">
        <p14:creationId xmlns:p14="http://schemas.microsoft.com/office/powerpoint/2010/main" val="21267343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F9667-786F-2E4D-86E4-0ADD432F58A6}"/>
              </a:ext>
            </a:extLst>
          </p:cNvPr>
          <p:cNvSpPr>
            <a:spLocks noGrp="1"/>
          </p:cNvSpPr>
          <p:nvPr>
            <p:ph type="title"/>
          </p:nvPr>
        </p:nvSpPr>
        <p:spPr/>
        <p:txBody>
          <a:bodyPr/>
          <a:lstStyle/>
          <a:p>
            <a:r>
              <a:rPr lang="en-US" dirty="0" err="1"/>
              <a:t>Administrativia</a:t>
            </a:r>
            <a:r>
              <a:rPr lang="en-US" dirty="0"/>
              <a:t> </a:t>
            </a:r>
          </a:p>
        </p:txBody>
      </p:sp>
      <p:sp>
        <p:nvSpPr>
          <p:cNvPr id="3" name="Content Placeholder 2">
            <a:extLst>
              <a:ext uri="{FF2B5EF4-FFF2-40B4-BE49-F238E27FC236}">
                <a16:creationId xmlns:a16="http://schemas.microsoft.com/office/drawing/2014/main" id="{DE67F8AC-70B4-B24C-8904-0582FA81C0C6}"/>
              </a:ext>
            </a:extLst>
          </p:cNvPr>
          <p:cNvSpPr>
            <a:spLocks noGrp="1"/>
          </p:cNvSpPr>
          <p:nvPr>
            <p:ph idx="1"/>
          </p:nvPr>
        </p:nvSpPr>
        <p:spPr>
          <a:xfrm>
            <a:off x="628650" y="1369218"/>
            <a:ext cx="7886700" cy="3774282"/>
          </a:xfrm>
        </p:spPr>
        <p:txBody>
          <a:bodyPr>
            <a:normAutofit fontScale="92500" lnSpcReduction="10000"/>
          </a:bodyPr>
          <a:lstStyle/>
          <a:p>
            <a:pPr marL="0" indent="0">
              <a:buNone/>
            </a:pPr>
            <a:r>
              <a:rPr lang="en-US" dirty="0"/>
              <a:t>Project ideas: Please meet me / TAs today / office hours </a:t>
            </a:r>
          </a:p>
          <a:p>
            <a:pPr marL="0" indent="0">
              <a:buNone/>
            </a:pPr>
            <a:r>
              <a:rPr lang="en-US" dirty="0"/>
              <a:t>Project 1</a:t>
            </a:r>
            <a:r>
              <a:rPr lang="en-US" baseline="30000" dirty="0"/>
              <a:t>st</a:t>
            </a:r>
            <a:r>
              <a:rPr lang="en-US" dirty="0"/>
              <a:t> review / Thursday preparation: </a:t>
            </a:r>
          </a:p>
          <a:p>
            <a:pPr marL="0" indent="0">
              <a:buNone/>
            </a:pPr>
            <a:r>
              <a:rPr lang="en-US" dirty="0"/>
              <a:t>	Mandatory for all to attend the class </a:t>
            </a:r>
          </a:p>
          <a:p>
            <a:pPr marL="0" indent="0">
              <a:buNone/>
            </a:pPr>
            <a:r>
              <a:rPr lang="en-US" dirty="0"/>
              <a:t>	Slides share Wed 23:59hrs in the folder </a:t>
            </a:r>
          </a:p>
          <a:p>
            <a:pPr marL="0" indent="0">
              <a:buNone/>
            </a:pPr>
            <a:r>
              <a:rPr lang="en-US" dirty="0"/>
              <a:t>	5 mins presentation; all TAs + Mentors will be around for 	evaluation 	</a:t>
            </a:r>
          </a:p>
          <a:p>
            <a:pPr marL="0" indent="0">
              <a:buNone/>
            </a:pPr>
            <a:r>
              <a:rPr lang="en-US" dirty="0"/>
              <a:t>How did the Tutorial go? </a:t>
            </a:r>
          </a:p>
          <a:p>
            <a:pPr marL="0" indent="0">
              <a:buNone/>
            </a:pPr>
            <a:r>
              <a:rPr lang="en-US" dirty="0"/>
              <a:t>Attendance discussion</a:t>
            </a:r>
          </a:p>
          <a:p>
            <a:pPr marL="0" indent="0">
              <a:buNone/>
            </a:pPr>
            <a:r>
              <a:rPr lang="en-US" dirty="0"/>
              <a:t>Feedback: </a:t>
            </a:r>
          </a:p>
          <a:p>
            <a:pPr marL="0" indent="0">
              <a:buNone/>
            </a:pPr>
            <a:r>
              <a:rPr lang="en-US" dirty="0"/>
              <a:t>	What is going well that we should continue? </a:t>
            </a:r>
          </a:p>
          <a:p>
            <a:pPr marL="0" indent="0">
              <a:buNone/>
            </a:pPr>
            <a:r>
              <a:rPr lang="en-US" dirty="0"/>
              <a:t>	What should we change, if any </a:t>
            </a:r>
          </a:p>
          <a:p>
            <a:pPr marL="0" indent="0">
              <a:buNone/>
            </a:pPr>
            <a:endParaRPr lang="en-US" dirty="0"/>
          </a:p>
        </p:txBody>
      </p:sp>
      <p:sp>
        <p:nvSpPr>
          <p:cNvPr id="4" name="Slide Number Placeholder 3">
            <a:extLst>
              <a:ext uri="{FF2B5EF4-FFF2-40B4-BE49-F238E27FC236}">
                <a16:creationId xmlns:a16="http://schemas.microsoft.com/office/drawing/2014/main" id="{803719E4-47F7-1C4E-8096-83B9F9364E73}"/>
              </a:ext>
            </a:extLst>
          </p:cNvPr>
          <p:cNvSpPr>
            <a:spLocks noGrp="1"/>
          </p:cNvSpPr>
          <p:nvPr>
            <p:ph type="sldNum" sz="quarter" idx="12"/>
          </p:nvPr>
        </p:nvSpPr>
        <p:spPr/>
        <p:txBody>
          <a:bodyPr/>
          <a:lstStyle/>
          <a:p>
            <a:fld id="{3C019224-340E-4140-A4D7-BC85D10498F4}" type="slidenum">
              <a:rPr lang="en-US" smtClean="0"/>
              <a:pPr/>
              <a:t>49</a:t>
            </a:fld>
            <a:endParaRPr lang="en-US"/>
          </a:p>
        </p:txBody>
      </p:sp>
    </p:spTree>
    <p:extLst>
      <p:ext uri="{BB962C8B-B14F-4D97-AF65-F5344CB8AC3E}">
        <p14:creationId xmlns:p14="http://schemas.microsoft.com/office/powerpoint/2010/main" val="1488730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60188-591B-8343-BCE3-E3BEA54B303C}"/>
              </a:ext>
            </a:extLst>
          </p:cNvPr>
          <p:cNvSpPr>
            <a:spLocks noGrp="1"/>
          </p:cNvSpPr>
          <p:nvPr>
            <p:ph type="title"/>
          </p:nvPr>
        </p:nvSpPr>
        <p:spPr/>
        <p:txBody>
          <a:bodyPr/>
          <a:lstStyle/>
          <a:p>
            <a:r>
              <a:rPr lang="en-US" dirty="0"/>
              <a:t>Deepfakes </a:t>
            </a:r>
          </a:p>
        </p:txBody>
      </p:sp>
      <p:sp>
        <p:nvSpPr>
          <p:cNvPr id="4" name="Slide Number Placeholder 3">
            <a:extLst>
              <a:ext uri="{FF2B5EF4-FFF2-40B4-BE49-F238E27FC236}">
                <a16:creationId xmlns:a16="http://schemas.microsoft.com/office/drawing/2014/main" id="{9B33E6EF-4DBB-CC41-B81E-E11457A64667}"/>
              </a:ext>
            </a:extLst>
          </p:cNvPr>
          <p:cNvSpPr>
            <a:spLocks noGrp="1"/>
          </p:cNvSpPr>
          <p:nvPr>
            <p:ph type="sldNum" sz="quarter" idx="12"/>
          </p:nvPr>
        </p:nvSpPr>
        <p:spPr/>
        <p:txBody>
          <a:bodyPr/>
          <a:lstStyle/>
          <a:p>
            <a:fld id="{3C019224-340E-4140-A4D7-BC85D10498F4}" type="slidenum">
              <a:rPr lang="en-US" smtClean="0"/>
              <a:pPr/>
              <a:t>5</a:t>
            </a:fld>
            <a:endParaRPr lang="en-US"/>
          </a:p>
        </p:txBody>
      </p:sp>
      <p:sp>
        <p:nvSpPr>
          <p:cNvPr id="5" name="TextBox 4">
            <a:extLst>
              <a:ext uri="{FF2B5EF4-FFF2-40B4-BE49-F238E27FC236}">
                <a16:creationId xmlns:a16="http://schemas.microsoft.com/office/drawing/2014/main" id="{D7766E5F-7550-0A45-A278-BB1045CFC63B}"/>
              </a:ext>
            </a:extLst>
          </p:cNvPr>
          <p:cNvSpPr txBox="1"/>
          <p:nvPr/>
        </p:nvSpPr>
        <p:spPr>
          <a:xfrm>
            <a:off x="1048215" y="4427034"/>
            <a:ext cx="4842801" cy="369332"/>
          </a:xfrm>
          <a:prstGeom prst="rect">
            <a:avLst/>
          </a:prstGeom>
          <a:noFill/>
        </p:spPr>
        <p:txBody>
          <a:bodyPr wrap="none" rtlCol="0">
            <a:spAutoFit/>
          </a:bodyPr>
          <a:lstStyle/>
          <a:p>
            <a:r>
              <a:rPr lang="en-US" dirty="0">
                <a:hlinkClick r:id="rId3"/>
              </a:rPr>
              <a:t>https://www.youtube.com/watch?v=enr78tJkTLE</a:t>
            </a:r>
            <a:r>
              <a:rPr lang="en-US" dirty="0"/>
              <a:t> </a:t>
            </a:r>
          </a:p>
        </p:txBody>
      </p:sp>
      <p:pic>
        <p:nvPicPr>
          <p:cNvPr id="3" name="Online Media 2" descr="Deepfake of Zelenskyy Tells Ukrainian Troops to ‘Surrender’">
            <a:hlinkClick r:id="" action="ppaction://media"/>
            <a:extLst>
              <a:ext uri="{FF2B5EF4-FFF2-40B4-BE49-F238E27FC236}">
                <a16:creationId xmlns:a16="http://schemas.microsoft.com/office/drawing/2014/main" id="{A4DD45B1-ADD0-9A42-8107-288D44B1A565}"/>
              </a:ext>
            </a:extLst>
          </p:cNvPr>
          <p:cNvPicPr>
            <a:picLocks noRot="1" noChangeAspect="1"/>
          </p:cNvPicPr>
          <p:nvPr>
            <a:videoFile r:link="rId1"/>
          </p:nvPr>
        </p:nvPicPr>
        <p:blipFill>
          <a:blip r:embed="rId4"/>
          <a:stretch>
            <a:fillRect/>
          </a:stretch>
        </p:blipFill>
        <p:spPr>
          <a:xfrm>
            <a:off x="1261327" y="1330742"/>
            <a:ext cx="5106019" cy="2884901"/>
          </a:xfrm>
          <a:prstGeom prst="rect">
            <a:avLst/>
          </a:prstGeom>
        </p:spPr>
      </p:pic>
    </p:spTree>
    <p:extLst>
      <p:ext uri="{BB962C8B-B14F-4D97-AF65-F5344CB8AC3E}">
        <p14:creationId xmlns:p14="http://schemas.microsoft.com/office/powerpoint/2010/main" val="376770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78C5E-1096-DD4F-8D89-3CB9F6296B45}"/>
              </a:ext>
            </a:extLst>
          </p:cNvPr>
          <p:cNvSpPr>
            <a:spLocks noGrp="1"/>
          </p:cNvSpPr>
          <p:nvPr>
            <p:ph type="title"/>
          </p:nvPr>
        </p:nvSpPr>
        <p:spPr/>
        <p:txBody>
          <a:bodyPr/>
          <a:lstStyle/>
          <a:p>
            <a:r>
              <a:rPr lang="en-US" dirty="0"/>
              <a:t>Project  picking </a:t>
            </a:r>
          </a:p>
        </p:txBody>
      </p:sp>
      <p:pic>
        <p:nvPicPr>
          <p:cNvPr id="7" name="Content Placeholder 6" descr="A black and white screen with text&#10;&#10;Description automatically generated">
            <a:extLst>
              <a:ext uri="{FF2B5EF4-FFF2-40B4-BE49-F238E27FC236}">
                <a16:creationId xmlns:a16="http://schemas.microsoft.com/office/drawing/2014/main" id="{A9AEE3C2-C245-7B46-8799-3B59A69D592D}"/>
              </a:ext>
            </a:extLst>
          </p:cNvPr>
          <p:cNvPicPr>
            <a:picLocks noGrp="1" noChangeAspect="1"/>
          </p:cNvPicPr>
          <p:nvPr>
            <p:ph idx="1"/>
          </p:nvPr>
        </p:nvPicPr>
        <p:blipFill>
          <a:blip r:embed="rId2"/>
          <a:stretch>
            <a:fillRect/>
          </a:stretch>
        </p:blipFill>
        <p:spPr>
          <a:xfrm>
            <a:off x="2609833" y="213576"/>
            <a:ext cx="5680727" cy="4498782"/>
          </a:xfrm>
        </p:spPr>
      </p:pic>
      <p:sp>
        <p:nvSpPr>
          <p:cNvPr id="4" name="Slide Number Placeholder 3">
            <a:extLst>
              <a:ext uri="{FF2B5EF4-FFF2-40B4-BE49-F238E27FC236}">
                <a16:creationId xmlns:a16="http://schemas.microsoft.com/office/drawing/2014/main" id="{BE968F0C-2DCD-764E-9A90-9D5C2942DE66}"/>
              </a:ext>
            </a:extLst>
          </p:cNvPr>
          <p:cNvSpPr>
            <a:spLocks noGrp="1"/>
          </p:cNvSpPr>
          <p:nvPr>
            <p:ph type="sldNum" sz="quarter" idx="12"/>
          </p:nvPr>
        </p:nvSpPr>
        <p:spPr/>
        <p:txBody>
          <a:bodyPr/>
          <a:lstStyle/>
          <a:p>
            <a:fld id="{3C019224-340E-4140-A4D7-BC85D10498F4}" type="slidenum">
              <a:rPr lang="en-US" smtClean="0"/>
              <a:pPr/>
              <a:t>50</a:t>
            </a:fld>
            <a:endParaRPr lang="en-US"/>
          </a:p>
        </p:txBody>
      </p:sp>
      <p:sp>
        <p:nvSpPr>
          <p:cNvPr id="5" name="TextBox 4">
            <a:extLst>
              <a:ext uri="{FF2B5EF4-FFF2-40B4-BE49-F238E27FC236}">
                <a16:creationId xmlns:a16="http://schemas.microsoft.com/office/drawing/2014/main" id="{591B4EED-8478-644E-87D0-695B6C900A88}"/>
              </a:ext>
            </a:extLst>
          </p:cNvPr>
          <p:cNvSpPr txBox="1"/>
          <p:nvPr/>
        </p:nvSpPr>
        <p:spPr>
          <a:xfrm>
            <a:off x="438912" y="4803648"/>
            <a:ext cx="8686737" cy="369332"/>
          </a:xfrm>
          <a:prstGeom prst="rect">
            <a:avLst/>
          </a:prstGeom>
          <a:noFill/>
        </p:spPr>
        <p:txBody>
          <a:bodyPr wrap="none" rtlCol="0">
            <a:spAutoFit/>
          </a:bodyPr>
          <a:lstStyle/>
          <a:p>
            <a:r>
              <a:rPr lang="en-US" dirty="0">
                <a:hlinkClick r:id="rId3"/>
              </a:rPr>
              <a:t>https://peat-soda-5b8.notion.site/Picking-a-Project-d7ed1a25a15444db800bc8f70f54e8a6</a:t>
            </a:r>
            <a:r>
              <a:rPr lang="en-US" dirty="0"/>
              <a:t> </a:t>
            </a:r>
          </a:p>
        </p:txBody>
      </p:sp>
    </p:spTree>
    <p:extLst>
      <p:ext uri="{BB962C8B-B14F-4D97-AF65-F5344CB8AC3E}">
        <p14:creationId xmlns:p14="http://schemas.microsoft.com/office/powerpoint/2010/main" val="26549537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7A1D3-3E5F-394F-8CFD-40525E824C31}"/>
              </a:ext>
            </a:extLst>
          </p:cNvPr>
          <p:cNvSpPr>
            <a:spLocks noGrp="1"/>
          </p:cNvSpPr>
          <p:nvPr>
            <p:ph type="title"/>
          </p:nvPr>
        </p:nvSpPr>
        <p:spPr/>
        <p:txBody>
          <a:bodyPr/>
          <a:lstStyle/>
          <a:p>
            <a:r>
              <a:rPr lang="en-US" dirty="0"/>
              <a:t>Activity #4</a:t>
            </a:r>
          </a:p>
        </p:txBody>
      </p:sp>
      <p:sp>
        <p:nvSpPr>
          <p:cNvPr id="6" name="Content Placeholder 5">
            <a:extLst>
              <a:ext uri="{FF2B5EF4-FFF2-40B4-BE49-F238E27FC236}">
                <a16:creationId xmlns:a16="http://schemas.microsoft.com/office/drawing/2014/main" id="{91C0A00C-B84B-4D40-AB8B-B8B5191259BA}"/>
              </a:ext>
            </a:extLst>
          </p:cNvPr>
          <p:cNvSpPr>
            <a:spLocks noGrp="1"/>
          </p:cNvSpPr>
          <p:nvPr>
            <p:ph idx="1"/>
          </p:nvPr>
        </p:nvSpPr>
        <p:spPr>
          <a:xfrm>
            <a:off x="464058" y="939998"/>
            <a:ext cx="7886700" cy="3263504"/>
          </a:xfrm>
        </p:spPr>
        <p:txBody>
          <a:bodyPr/>
          <a:lstStyle/>
          <a:p>
            <a:r>
              <a:rPr lang="en-US" dirty="0"/>
              <a:t>Fill this table with which solutions for each of the risks? </a:t>
            </a:r>
          </a:p>
        </p:txBody>
      </p:sp>
      <p:sp>
        <p:nvSpPr>
          <p:cNvPr id="4" name="Slide Number Placeholder 3">
            <a:extLst>
              <a:ext uri="{FF2B5EF4-FFF2-40B4-BE49-F238E27FC236}">
                <a16:creationId xmlns:a16="http://schemas.microsoft.com/office/drawing/2014/main" id="{A481E3A1-371B-2841-A7BC-86FB2F945CF4}"/>
              </a:ext>
            </a:extLst>
          </p:cNvPr>
          <p:cNvSpPr>
            <a:spLocks noGrp="1"/>
          </p:cNvSpPr>
          <p:nvPr>
            <p:ph type="sldNum" sz="quarter" idx="12"/>
          </p:nvPr>
        </p:nvSpPr>
        <p:spPr/>
        <p:txBody>
          <a:bodyPr/>
          <a:lstStyle/>
          <a:p>
            <a:fld id="{3C019224-340E-4140-A4D7-BC85D10498F4}" type="slidenum">
              <a:rPr lang="en-US" smtClean="0"/>
              <a:pPr/>
              <a:t>51</a:t>
            </a:fld>
            <a:endParaRPr lang="en-US"/>
          </a:p>
        </p:txBody>
      </p:sp>
      <p:sp>
        <p:nvSpPr>
          <p:cNvPr id="7" name="Title 1">
            <a:extLst>
              <a:ext uri="{FF2B5EF4-FFF2-40B4-BE49-F238E27FC236}">
                <a16:creationId xmlns:a16="http://schemas.microsoft.com/office/drawing/2014/main" id="{9676D977-B590-9E4F-8000-0B853236A9B9}"/>
              </a:ext>
            </a:extLst>
          </p:cNvPr>
          <p:cNvSpPr txBox="1">
            <a:spLocks/>
          </p:cNvSpPr>
          <p:nvPr/>
        </p:nvSpPr>
        <p:spPr>
          <a:xfrm>
            <a:off x="5946493" y="-83965"/>
            <a:ext cx="5137713"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000" dirty="0">
                <a:solidFill>
                  <a:srgbClr val="FF0000"/>
                </a:solidFill>
              </a:rPr>
              <a:t>     Deadline: 23:59hrs, Jan 24    </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0828DFFD-07C5-AD4E-9269-32BDF3D3DD3B}"/>
                  </a:ext>
                </a:extLst>
              </p14:cNvPr>
              <p14:cNvContentPartPr/>
              <p14:nvPr/>
            </p14:nvContentPartPr>
            <p14:xfrm>
              <a:off x="2885357" y="3306484"/>
              <a:ext cx="360" cy="360"/>
            </p14:xfrm>
          </p:contentPart>
        </mc:Choice>
        <mc:Fallback xmlns="">
          <p:pic>
            <p:nvPicPr>
              <p:cNvPr id="9" name="Ink 8">
                <a:extLst>
                  <a:ext uri="{FF2B5EF4-FFF2-40B4-BE49-F238E27FC236}">
                    <a16:creationId xmlns:a16="http://schemas.microsoft.com/office/drawing/2014/main" id="{0828DFFD-07C5-AD4E-9269-32BDF3D3DD3B}"/>
                  </a:ext>
                </a:extLst>
              </p:cNvPr>
              <p:cNvPicPr/>
              <p:nvPr/>
            </p:nvPicPr>
            <p:blipFill>
              <a:blip r:embed="rId4"/>
              <a:stretch>
                <a:fillRect/>
              </a:stretch>
            </p:blipFill>
            <p:spPr>
              <a:xfrm>
                <a:off x="2876357" y="3297484"/>
                <a:ext cx="18000" cy="18000"/>
              </a:xfrm>
              <a:prstGeom prst="rect">
                <a:avLst/>
              </a:prstGeom>
            </p:spPr>
          </p:pic>
        </mc:Fallback>
      </mc:AlternateContent>
      <p:graphicFrame>
        <p:nvGraphicFramePr>
          <p:cNvPr id="5" name="Table 5">
            <a:extLst>
              <a:ext uri="{FF2B5EF4-FFF2-40B4-BE49-F238E27FC236}">
                <a16:creationId xmlns:a16="http://schemas.microsoft.com/office/drawing/2014/main" id="{F84D9FED-B373-F347-BED7-DE71C459B6A9}"/>
              </a:ext>
            </a:extLst>
          </p:cNvPr>
          <p:cNvGraphicFramePr>
            <a:graphicFrameLocks noGrp="1"/>
          </p:cNvGraphicFramePr>
          <p:nvPr/>
        </p:nvGraphicFramePr>
        <p:xfrm>
          <a:off x="464058" y="1725880"/>
          <a:ext cx="7692390" cy="3210688"/>
        </p:xfrm>
        <a:graphic>
          <a:graphicData uri="http://schemas.openxmlformats.org/drawingml/2006/table">
            <a:tbl>
              <a:tblPr firstRow="1" bandRow="1">
                <a:tableStyleId>{5C22544A-7EE6-4342-B048-85BDC9FD1C3A}</a:tableStyleId>
              </a:tblPr>
              <a:tblGrid>
                <a:gridCol w="1937521">
                  <a:extLst>
                    <a:ext uri="{9D8B030D-6E8A-4147-A177-3AD203B41FA5}">
                      <a16:colId xmlns:a16="http://schemas.microsoft.com/office/drawing/2014/main" val="2849596103"/>
                    </a:ext>
                  </a:extLst>
                </a:gridCol>
                <a:gridCol w="1139435">
                  <a:extLst>
                    <a:ext uri="{9D8B030D-6E8A-4147-A177-3AD203B41FA5}">
                      <a16:colId xmlns:a16="http://schemas.microsoft.com/office/drawing/2014/main" val="2773916932"/>
                    </a:ext>
                  </a:extLst>
                </a:gridCol>
                <a:gridCol w="1538478">
                  <a:extLst>
                    <a:ext uri="{9D8B030D-6E8A-4147-A177-3AD203B41FA5}">
                      <a16:colId xmlns:a16="http://schemas.microsoft.com/office/drawing/2014/main" val="1959898143"/>
                    </a:ext>
                  </a:extLst>
                </a:gridCol>
                <a:gridCol w="1538478">
                  <a:extLst>
                    <a:ext uri="{9D8B030D-6E8A-4147-A177-3AD203B41FA5}">
                      <a16:colId xmlns:a16="http://schemas.microsoft.com/office/drawing/2014/main" val="213691968"/>
                    </a:ext>
                  </a:extLst>
                </a:gridCol>
                <a:gridCol w="1538478">
                  <a:extLst>
                    <a:ext uri="{9D8B030D-6E8A-4147-A177-3AD203B41FA5}">
                      <a16:colId xmlns:a16="http://schemas.microsoft.com/office/drawing/2014/main" val="4185076629"/>
                    </a:ext>
                  </a:extLst>
                </a:gridCol>
              </a:tblGrid>
              <a:tr h="648690">
                <a:tc>
                  <a:txBody>
                    <a:bodyPr/>
                    <a:lstStyle/>
                    <a:p>
                      <a:endParaRPr lang="en-US" dirty="0"/>
                    </a:p>
                  </a:txBody>
                  <a:tcPr/>
                </a:tc>
                <a:tc>
                  <a:txBody>
                    <a:bodyPr/>
                    <a:lstStyle/>
                    <a:p>
                      <a:r>
                        <a:rPr lang="en-US" dirty="0"/>
                        <a:t>Malicious use </a:t>
                      </a:r>
                    </a:p>
                  </a:txBody>
                  <a:tcPr/>
                </a:tc>
                <a:tc>
                  <a:txBody>
                    <a:bodyPr/>
                    <a:lstStyle/>
                    <a:p>
                      <a:r>
                        <a:rPr lang="en-US" dirty="0"/>
                        <a:t>AI race </a:t>
                      </a:r>
                    </a:p>
                  </a:txBody>
                  <a:tcPr/>
                </a:tc>
                <a:tc>
                  <a:txBody>
                    <a:bodyPr/>
                    <a:lstStyle/>
                    <a:p>
                      <a:r>
                        <a:rPr lang="en-US" dirty="0"/>
                        <a:t>Organization risks </a:t>
                      </a:r>
                    </a:p>
                  </a:txBody>
                  <a:tcPr/>
                </a:tc>
                <a:tc>
                  <a:txBody>
                    <a:bodyPr/>
                    <a:lstStyle/>
                    <a:p>
                      <a:r>
                        <a:rPr lang="en-US" dirty="0"/>
                        <a:t>Rogue Ais </a:t>
                      </a:r>
                    </a:p>
                  </a:txBody>
                  <a:tcPr/>
                </a:tc>
                <a:extLst>
                  <a:ext uri="{0D108BD9-81ED-4DB2-BD59-A6C34878D82A}">
                    <a16:rowId xmlns:a16="http://schemas.microsoft.com/office/drawing/2014/main" val="2481088887"/>
                  </a:ext>
                </a:extLst>
              </a:tr>
              <a:tr h="478327">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55744475"/>
                  </a:ext>
                </a:extLst>
              </a:tr>
              <a:tr h="478327">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41734416"/>
                  </a:ext>
                </a:extLst>
              </a:tr>
              <a:tr h="64869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42978300"/>
                  </a:ext>
                </a:extLst>
              </a:tr>
              <a:tr h="478327">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26931612"/>
                  </a:ext>
                </a:extLst>
              </a:tr>
              <a:tr h="478327">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56904829"/>
                  </a:ext>
                </a:extLst>
              </a:tr>
            </a:tbl>
          </a:graphicData>
        </a:graphic>
      </p:graphicFrame>
    </p:spTree>
    <p:extLst>
      <p:ext uri="{BB962C8B-B14F-4D97-AF65-F5344CB8AC3E}">
        <p14:creationId xmlns:p14="http://schemas.microsoft.com/office/powerpoint/2010/main" val="288215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735A38-4CBA-D34A-B091-88E0A11F249A}"/>
              </a:ext>
            </a:extLst>
          </p:cNvPr>
          <p:cNvSpPr>
            <a:spLocks noGrp="1"/>
          </p:cNvSpPr>
          <p:nvPr>
            <p:ph type="sldNum" sz="quarter" idx="12"/>
          </p:nvPr>
        </p:nvSpPr>
        <p:spPr/>
        <p:txBody>
          <a:bodyPr/>
          <a:lstStyle/>
          <a:p>
            <a:fld id="{3C019224-340E-4140-A4D7-BC85D10498F4}" type="slidenum">
              <a:rPr lang="en-US" smtClean="0"/>
              <a:pPr/>
              <a:t>52</a:t>
            </a:fld>
            <a:endParaRPr lang="en-US"/>
          </a:p>
        </p:txBody>
      </p:sp>
      <p:pic>
        <p:nvPicPr>
          <p:cNvPr id="4" name="Picture 3" descr="A green chalkboard with writing on it&#10;&#10;Description automatically generated">
            <a:extLst>
              <a:ext uri="{FF2B5EF4-FFF2-40B4-BE49-F238E27FC236}">
                <a16:creationId xmlns:a16="http://schemas.microsoft.com/office/drawing/2014/main" id="{61814154-8E28-0841-A676-81159FA3D56C}"/>
              </a:ext>
            </a:extLst>
          </p:cNvPr>
          <p:cNvPicPr>
            <a:picLocks noChangeAspect="1"/>
          </p:cNvPicPr>
          <p:nvPr/>
        </p:nvPicPr>
        <p:blipFill rotWithShape="1">
          <a:blip r:embed="rId2"/>
          <a:srcRect t="11852" b="27742"/>
          <a:stretch/>
        </p:blipFill>
        <p:spPr>
          <a:xfrm>
            <a:off x="562896" y="698090"/>
            <a:ext cx="8276304" cy="3749552"/>
          </a:xfrm>
          <a:prstGeom prst="rect">
            <a:avLst/>
          </a:prstGeom>
        </p:spPr>
      </p:pic>
    </p:spTree>
    <p:extLst>
      <p:ext uri="{BB962C8B-B14F-4D97-AF65-F5344CB8AC3E}">
        <p14:creationId xmlns:p14="http://schemas.microsoft.com/office/powerpoint/2010/main" val="3466868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A9CC50-6CA8-134D-AD9B-CD355416AB23}"/>
              </a:ext>
            </a:extLst>
          </p:cNvPr>
          <p:cNvSpPr txBox="1"/>
          <p:nvPr/>
        </p:nvSpPr>
        <p:spPr>
          <a:xfrm>
            <a:off x="2101646" y="411510"/>
            <a:ext cx="1482072" cy="473206"/>
          </a:xfrm>
          <a:prstGeom prst="rect">
            <a:avLst/>
          </a:prstGeom>
          <a:noFill/>
        </p:spPr>
        <p:txBody>
          <a:bodyPr wrap="none" rtlCol="0">
            <a:spAutoFit/>
          </a:bodyPr>
          <a:lstStyle/>
          <a:p>
            <a:r>
              <a:rPr lang="en-IN" sz="2475" err="1">
                <a:solidFill>
                  <a:schemeClr val="bg1"/>
                </a:solidFill>
                <a:latin typeface="+mj-lt"/>
                <a:ea typeface="+mj-ea"/>
                <a:cs typeface="+mj-cs"/>
              </a:rPr>
              <a:t>pk.profgiri</a:t>
            </a:r>
            <a:endParaRPr lang="en-US" sz="2475">
              <a:solidFill>
                <a:schemeClr val="bg1"/>
              </a:solidFill>
              <a:latin typeface="+mj-lt"/>
              <a:ea typeface="+mj-ea"/>
              <a:cs typeface="+mj-cs"/>
            </a:endParaRPr>
          </a:p>
        </p:txBody>
      </p:sp>
      <p:sp>
        <p:nvSpPr>
          <p:cNvPr id="13" name="TextBox 12">
            <a:extLst>
              <a:ext uri="{FF2B5EF4-FFF2-40B4-BE49-F238E27FC236}">
                <a16:creationId xmlns:a16="http://schemas.microsoft.com/office/drawing/2014/main" id="{E2F0C6FF-11A9-D043-B9E4-8F4F64091486}"/>
              </a:ext>
            </a:extLst>
          </p:cNvPr>
          <p:cNvSpPr txBox="1"/>
          <p:nvPr/>
        </p:nvSpPr>
        <p:spPr>
          <a:xfrm>
            <a:off x="2789802" y="1149519"/>
            <a:ext cx="3579185" cy="473206"/>
          </a:xfrm>
          <a:prstGeom prst="rect">
            <a:avLst/>
          </a:prstGeom>
          <a:noFill/>
        </p:spPr>
        <p:txBody>
          <a:bodyPr wrap="none" rtlCol="0">
            <a:spAutoFit/>
          </a:bodyPr>
          <a:lstStyle/>
          <a:p>
            <a:r>
              <a:rPr lang="en-IN" sz="2475" err="1">
                <a:solidFill>
                  <a:schemeClr val="bg1"/>
                </a:solidFill>
                <a:latin typeface="+mj-lt"/>
                <a:ea typeface="+mj-ea"/>
                <a:cs typeface="+mj-cs"/>
              </a:rPr>
              <a:t>Ponnurangam.kumaraguru</a:t>
            </a:r>
            <a:endParaRPr lang="en-US" sz="2475">
              <a:solidFill>
                <a:schemeClr val="bg1"/>
              </a:solidFill>
              <a:latin typeface="+mj-lt"/>
              <a:ea typeface="+mj-ea"/>
              <a:cs typeface="+mj-cs"/>
            </a:endParaRPr>
          </a:p>
        </p:txBody>
      </p:sp>
      <p:sp>
        <p:nvSpPr>
          <p:cNvPr id="15" name="TextBox 14">
            <a:extLst>
              <a:ext uri="{FF2B5EF4-FFF2-40B4-BE49-F238E27FC236}">
                <a16:creationId xmlns:a16="http://schemas.microsoft.com/office/drawing/2014/main" id="{E115D71F-A71E-674F-8007-0CFECC4AF691}"/>
              </a:ext>
            </a:extLst>
          </p:cNvPr>
          <p:cNvSpPr txBox="1"/>
          <p:nvPr/>
        </p:nvSpPr>
        <p:spPr>
          <a:xfrm>
            <a:off x="3356329" y="1851597"/>
            <a:ext cx="1734770" cy="473206"/>
          </a:xfrm>
          <a:prstGeom prst="rect">
            <a:avLst/>
          </a:prstGeom>
          <a:noFill/>
        </p:spPr>
        <p:txBody>
          <a:bodyPr wrap="none" rtlCol="0">
            <a:spAutoFit/>
          </a:bodyPr>
          <a:lstStyle/>
          <a:p>
            <a:r>
              <a:rPr lang="en-IN" sz="2475">
                <a:solidFill>
                  <a:schemeClr val="bg1"/>
                </a:solidFill>
                <a:latin typeface="+mj-lt"/>
                <a:ea typeface="+mj-ea"/>
                <a:cs typeface="+mj-cs"/>
              </a:rPr>
              <a:t>/in/</a:t>
            </a:r>
            <a:r>
              <a:rPr lang="en-IN" sz="2475" err="1">
                <a:solidFill>
                  <a:schemeClr val="bg1"/>
                </a:solidFill>
                <a:latin typeface="+mj-lt"/>
                <a:ea typeface="+mj-ea"/>
                <a:cs typeface="+mj-cs"/>
              </a:rPr>
              <a:t>ponguru</a:t>
            </a:r>
            <a:endParaRPr lang="en-US" sz="2475">
              <a:solidFill>
                <a:schemeClr val="bg1"/>
              </a:solidFill>
              <a:latin typeface="+mj-lt"/>
              <a:ea typeface="+mj-ea"/>
              <a:cs typeface="+mj-cs"/>
            </a:endParaRPr>
          </a:p>
        </p:txBody>
      </p:sp>
      <p:sp>
        <p:nvSpPr>
          <p:cNvPr id="16" name="TextBox 15">
            <a:extLst>
              <a:ext uri="{FF2B5EF4-FFF2-40B4-BE49-F238E27FC236}">
                <a16:creationId xmlns:a16="http://schemas.microsoft.com/office/drawing/2014/main" id="{8B05EEF1-36B2-CC47-9105-3B25F3B8AED2}"/>
              </a:ext>
            </a:extLst>
          </p:cNvPr>
          <p:cNvSpPr txBox="1"/>
          <p:nvPr/>
        </p:nvSpPr>
        <p:spPr>
          <a:xfrm>
            <a:off x="3857108" y="2553675"/>
            <a:ext cx="1268296" cy="473206"/>
          </a:xfrm>
          <a:prstGeom prst="rect">
            <a:avLst/>
          </a:prstGeom>
          <a:noFill/>
        </p:spPr>
        <p:txBody>
          <a:bodyPr wrap="none" rtlCol="0">
            <a:spAutoFit/>
          </a:bodyPr>
          <a:lstStyle/>
          <a:p>
            <a:r>
              <a:rPr lang="en-IN" sz="2475" err="1">
                <a:solidFill>
                  <a:schemeClr val="bg1"/>
                </a:solidFill>
                <a:latin typeface="+mj-lt"/>
                <a:ea typeface="+mj-ea"/>
                <a:cs typeface="+mj-cs"/>
              </a:rPr>
              <a:t>ponguru</a:t>
            </a:r>
            <a:endParaRPr lang="en-US" sz="2475">
              <a:solidFill>
                <a:schemeClr val="bg1"/>
              </a:solidFill>
              <a:latin typeface="+mj-lt"/>
              <a:ea typeface="+mj-ea"/>
              <a:cs typeface="+mj-cs"/>
            </a:endParaRPr>
          </a:p>
        </p:txBody>
      </p:sp>
      <p:sp>
        <p:nvSpPr>
          <p:cNvPr id="17" name="TextBox 16">
            <a:extLst>
              <a:ext uri="{FF2B5EF4-FFF2-40B4-BE49-F238E27FC236}">
                <a16:creationId xmlns:a16="http://schemas.microsoft.com/office/drawing/2014/main" id="{43D06B9E-89F9-CB4B-BA0A-A4CF9BCA738E}"/>
              </a:ext>
            </a:extLst>
          </p:cNvPr>
          <p:cNvSpPr txBox="1"/>
          <p:nvPr/>
        </p:nvSpPr>
        <p:spPr>
          <a:xfrm>
            <a:off x="4214368" y="3255753"/>
            <a:ext cx="2430345" cy="473206"/>
          </a:xfrm>
          <a:prstGeom prst="rect">
            <a:avLst/>
          </a:prstGeom>
          <a:noFill/>
        </p:spPr>
        <p:txBody>
          <a:bodyPr wrap="none" rtlCol="0">
            <a:spAutoFit/>
          </a:bodyPr>
          <a:lstStyle/>
          <a:p>
            <a:r>
              <a:rPr lang="en-IN" sz="2475" err="1">
                <a:solidFill>
                  <a:schemeClr val="bg1"/>
                </a:solidFill>
                <a:latin typeface="+mj-lt"/>
                <a:ea typeface="+mj-ea"/>
                <a:cs typeface="+mj-cs"/>
              </a:rPr>
              <a:t>pk.guru@iiit.ac.in</a:t>
            </a:r>
            <a:endParaRPr lang="en-US" sz="2475">
              <a:solidFill>
                <a:schemeClr val="bg1"/>
              </a:solidFill>
              <a:latin typeface="+mj-lt"/>
              <a:ea typeface="+mj-ea"/>
              <a:cs typeface="+mj-cs"/>
            </a:endParaRPr>
          </a:p>
        </p:txBody>
      </p:sp>
      <p:pic>
        <p:nvPicPr>
          <p:cNvPr id="3" name="Picture 2">
            <a:extLst>
              <a:ext uri="{FF2B5EF4-FFF2-40B4-BE49-F238E27FC236}">
                <a16:creationId xmlns:a16="http://schemas.microsoft.com/office/drawing/2014/main" id="{E3D2D4E9-2F7B-A748-8F5C-01DB6B64373E}"/>
              </a:ext>
            </a:extLst>
          </p:cNvPr>
          <p:cNvPicPr>
            <a:picLocks noChangeAspect="1"/>
          </p:cNvPicPr>
          <p:nvPr/>
        </p:nvPicPr>
        <p:blipFill>
          <a:blip r:embed="rId2"/>
          <a:stretch>
            <a:fillRect/>
          </a:stretch>
        </p:blipFill>
        <p:spPr>
          <a:xfrm>
            <a:off x="3751923" y="3335848"/>
            <a:ext cx="388030" cy="388030"/>
          </a:xfrm>
          <a:prstGeom prst="rect">
            <a:avLst/>
          </a:prstGeom>
        </p:spPr>
      </p:pic>
      <p:pic>
        <p:nvPicPr>
          <p:cNvPr id="10" name="Picture 9">
            <a:extLst>
              <a:ext uri="{FF2B5EF4-FFF2-40B4-BE49-F238E27FC236}">
                <a16:creationId xmlns:a16="http://schemas.microsoft.com/office/drawing/2014/main" id="{06704E53-1AE6-F744-B4A2-21C60E2747CF}"/>
              </a:ext>
            </a:extLst>
          </p:cNvPr>
          <p:cNvPicPr>
            <a:picLocks noChangeAspect="1"/>
          </p:cNvPicPr>
          <p:nvPr/>
        </p:nvPicPr>
        <p:blipFill>
          <a:blip r:embed="rId3"/>
          <a:stretch>
            <a:fillRect/>
          </a:stretch>
        </p:blipFill>
        <p:spPr>
          <a:xfrm>
            <a:off x="2292610" y="1144687"/>
            <a:ext cx="473510" cy="473510"/>
          </a:xfrm>
          <a:prstGeom prst="rect">
            <a:avLst/>
          </a:prstGeom>
        </p:spPr>
      </p:pic>
      <p:pic>
        <p:nvPicPr>
          <p:cNvPr id="19" name="Picture 18">
            <a:extLst>
              <a:ext uri="{FF2B5EF4-FFF2-40B4-BE49-F238E27FC236}">
                <a16:creationId xmlns:a16="http://schemas.microsoft.com/office/drawing/2014/main" id="{EA0A3FC0-114C-9B4F-BB37-4A54C40402C1}"/>
              </a:ext>
            </a:extLst>
          </p:cNvPr>
          <p:cNvPicPr>
            <a:picLocks noChangeAspect="1"/>
          </p:cNvPicPr>
          <p:nvPr/>
        </p:nvPicPr>
        <p:blipFill>
          <a:blip r:embed="rId4"/>
          <a:stretch>
            <a:fillRect/>
          </a:stretch>
        </p:blipFill>
        <p:spPr>
          <a:xfrm>
            <a:off x="1651523" y="411510"/>
            <a:ext cx="450123" cy="450123"/>
          </a:xfrm>
          <a:prstGeom prst="rect">
            <a:avLst/>
          </a:prstGeom>
        </p:spPr>
      </p:pic>
      <p:pic>
        <p:nvPicPr>
          <p:cNvPr id="21" name="Picture 20">
            <a:extLst>
              <a:ext uri="{FF2B5EF4-FFF2-40B4-BE49-F238E27FC236}">
                <a16:creationId xmlns:a16="http://schemas.microsoft.com/office/drawing/2014/main" id="{226C4E30-845C-C946-9DCC-C466F0991C38}"/>
              </a:ext>
            </a:extLst>
          </p:cNvPr>
          <p:cNvPicPr>
            <a:picLocks noChangeAspect="1"/>
          </p:cNvPicPr>
          <p:nvPr/>
        </p:nvPicPr>
        <p:blipFill>
          <a:blip r:embed="rId5"/>
          <a:stretch>
            <a:fillRect/>
          </a:stretch>
        </p:blipFill>
        <p:spPr>
          <a:xfrm>
            <a:off x="2826044" y="1839904"/>
            <a:ext cx="473510" cy="473510"/>
          </a:xfrm>
          <a:prstGeom prst="rect">
            <a:avLst/>
          </a:prstGeom>
        </p:spPr>
      </p:pic>
      <p:pic>
        <p:nvPicPr>
          <p:cNvPr id="23" name="Picture 22">
            <a:extLst>
              <a:ext uri="{FF2B5EF4-FFF2-40B4-BE49-F238E27FC236}">
                <a16:creationId xmlns:a16="http://schemas.microsoft.com/office/drawing/2014/main" id="{A7B29DD3-365B-7D46-B642-50FA6550E9D2}"/>
              </a:ext>
            </a:extLst>
          </p:cNvPr>
          <p:cNvPicPr>
            <a:picLocks noChangeAspect="1"/>
          </p:cNvPicPr>
          <p:nvPr/>
        </p:nvPicPr>
        <p:blipFill>
          <a:blip r:embed="rId6"/>
          <a:stretch>
            <a:fillRect/>
          </a:stretch>
        </p:blipFill>
        <p:spPr>
          <a:xfrm>
            <a:off x="3356330" y="2571750"/>
            <a:ext cx="450124" cy="450124"/>
          </a:xfrm>
          <a:prstGeom prst="rect">
            <a:avLst/>
          </a:prstGeom>
        </p:spPr>
      </p:pic>
      <p:sp>
        <p:nvSpPr>
          <p:cNvPr id="2" name="TextBox 1">
            <a:extLst>
              <a:ext uri="{FF2B5EF4-FFF2-40B4-BE49-F238E27FC236}">
                <a16:creationId xmlns:a16="http://schemas.microsoft.com/office/drawing/2014/main" id="{FCE62B1B-8DFF-9F44-8AD2-F198FD2D19BA}"/>
              </a:ext>
            </a:extLst>
          </p:cNvPr>
          <p:cNvSpPr txBox="1"/>
          <p:nvPr/>
        </p:nvSpPr>
        <p:spPr>
          <a:xfrm>
            <a:off x="251520" y="2859782"/>
            <a:ext cx="2670355" cy="1754326"/>
          </a:xfrm>
          <a:prstGeom prst="rect">
            <a:avLst/>
          </a:prstGeom>
          <a:noFill/>
        </p:spPr>
        <p:txBody>
          <a:bodyPr wrap="square" rtlCol="0">
            <a:spAutoFit/>
          </a:bodyPr>
          <a:lstStyle/>
          <a:p>
            <a:r>
              <a:rPr lang="en-US" sz="3600">
                <a:highlight>
                  <a:srgbClr val="C0C0C0"/>
                </a:highlight>
              </a:rPr>
              <a:t>Thank you </a:t>
            </a:r>
          </a:p>
          <a:p>
            <a:r>
              <a:rPr lang="en-US" sz="3600">
                <a:highlight>
                  <a:srgbClr val="C0C0C0"/>
                </a:highlight>
              </a:rPr>
              <a:t>for attending the class!!!  </a:t>
            </a:r>
          </a:p>
        </p:txBody>
      </p:sp>
    </p:spTree>
    <p:extLst>
      <p:ext uri="{BB962C8B-B14F-4D97-AF65-F5344CB8AC3E}">
        <p14:creationId xmlns:p14="http://schemas.microsoft.com/office/powerpoint/2010/main" val="3931430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69B37-8CC1-3A4A-B9DB-55456CEC4F0C}"/>
              </a:ext>
            </a:extLst>
          </p:cNvPr>
          <p:cNvSpPr>
            <a:spLocks noGrp="1"/>
          </p:cNvSpPr>
          <p:nvPr>
            <p:ph type="title"/>
          </p:nvPr>
        </p:nvSpPr>
        <p:spPr/>
        <p:txBody>
          <a:bodyPr/>
          <a:lstStyle/>
          <a:p>
            <a:r>
              <a:rPr lang="en-US" dirty="0"/>
              <a:t>Face recognition </a:t>
            </a:r>
          </a:p>
        </p:txBody>
      </p:sp>
      <p:sp>
        <p:nvSpPr>
          <p:cNvPr id="4" name="Slide Number Placeholder 3">
            <a:extLst>
              <a:ext uri="{FF2B5EF4-FFF2-40B4-BE49-F238E27FC236}">
                <a16:creationId xmlns:a16="http://schemas.microsoft.com/office/drawing/2014/main" id="{4AF7471D-E307-F243-9EA0-FF724C5D447A}"/>
              </a:ext>
            </a:extLst>
          </p:cNvPr>
          <p:cNvSpPr>
            <a:spLocks noGrp="1"/>
          </p:cNvSpPr>
          <p:nvPr>
            <p:ph type="sldNum" sz="quarter" idx="12"/>
          </p:nvPr>
        </p:nvSpPr>
        <p:spPr/>
        <p:txBody>
          <a:bodyPr/>
          <a:lstStyle/>
          <a:p>
            <a:fld id="{3C019224-340E-4140-A4D7-BC85D10498F4}" type="slidenum">
              <a:rPr lang="en-US" smtClean="0"/>
              <a:pPr/>
              <a:t>6</a:t>
            </a:fld>
            <a:endParaRPr lang="en-US"/>
          </a:p>
        </p:txBody>
      </p:sp>
      <p:sp>
        <p:nvSpPr>
          <p:cNvPr id="5" name="TextBox 4">
            <a:extLst>
              <a:ext uri="{FF2B5EF4-FFF2-40B4-BE49-F238E27FC236}">
                <a16:creationId xmlns:a16="http://schemas.microsoft.com/office/drawing/2014/main" id="{40FBDBCA-7D68-F241-A5E9-45688D45A5DD}"/>
              </a:ext>
            </a:extLst>
          </p:cNvPr>
          <p:cNvSpPr txBox="1"/>
          <p:nvPr/>
        </p:nvSpPr>
        <p:spPr>
          <a:xfrm>
            <a:off x="628650" y="4719519"/>
            <a:ext cx="5248040" cy="369332"/>
          </a:xfrm>
          <a:prstGeom prst="rect">
            <a:avLst/>
          </a:prstGeom>
          <a:noFill/>
        </p:spPr>
        <p:txBody>
          <a:bodyPr wrap="none" rtlCol="0">
            <a:spAutoFit/>
          </a:bodyPr>
          <a:lstStyle/>
          <a:p>
            <a:r>
              <a:rPr lang="en-US" dirty="0">
                <a:hlinkClick r:id="rId3"/>
              </a:rPr>
              <a:t>https://youtu.be/jZl55PsfZJQ?si=3wD5xxRHgnD1p1fR</a:t>
            </a:r>
            <a:r>
              <a:rPr lang="en-US" dirty="0"/>
              <a:t> </a:t>
            </a:r>
          </a:p>
        </p:txBody>
      </p:sp>
      <p:pic>
        <p:nvPicPr>
          <p:cNvPr id="6" name="Online Media 5" descr="Coded Bias | Trailer">
            <a:hlinkClick r:id="" action="ppaction://media"/>
            <a:extLst>
              <a:ext uri="{FF2B5EF4-FFF2-40B4-BE49-F238E27FC236}">
                <a16:creationId xmlns:a16="http://schemas.microsoft.com/office/drawing/2014/main" id="{1A9BE5DD-30BD-7441-B770-8B6791F7F8A5}"/>
              </a:ext>
            </a:extLst>
          </p:cNvPr>
          <p:cNvPicPr>
            <a:picLocks noRot="1" noChangeAspect="1"/>
          </p:cNvPicPr>
          <p:nvPr>
            <a:videoFile r:link="rId1"/>
          </p:nvPr>
        </p:nvPicPr>
        <p:blipFill>
          <a:blip r:embed="rId4"/>
          <a:stretch>
            <a:fillRect/>
          </a:stretch>
        </p:blipFill>
        <p:spPr>
          <a:xfrm>
            <a:off x="712670" y="910207"/>
            <a:ext cx="5747257" cy="3247200"/>
          </a:xfrm>
          <a:prstGeom prst="rect">
            <a:avLst/>
          </a:prstGeom>
        </p:spPr>
      </p:pic>
    </p:spTree>
    <p:extLst>
      <p:ext uri="{BB962C8B-B14F-4D97-AF65-F5344CB8AC3E}">
        <p14:creationId xmlns:p14="http://schemas.microsoft.com/office/powerpoint/2010/main" val="253086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BF781-2029-4D4A-B410-AF4C1953C25E}"/>
              </a:ext>
            </a:extLst>
          </p:cNvPr>
          <p:cNvSpPr>
            <a:spLocks noGrp="1"/>
          </p:cNvSpPr>
          <p:nvPr>
            <p:ph type="title"/>
          </p:nvPr>
        </p:nvSpPr>
        <p:spPr/>
        <p:txBody>
          <a:bodyPr/>
          <a:lstStyle/>
          <a:p>
            <a:r>
              <a:rPr lang="en-US" dirty="0"/>
              <a:t>Weaponization / Gaza war </a:t>
            </a:r>
          </a:p>
        </p:txBody>
      </p:sp>
      <p:sp>
        <p:nvSpPr>
          <p:cNvPr id="4" name="Slide Number Placeholder 3">
            <a:extLst>
              <a:ext uri="{FF2B5EF4-FFF2-40B4-BE49-F238E27FC236}">
                <a16:creationId xmlns:a16="http://schemas.microsoft.com/office/drawing/2014/main" id="{20926ADB-38A2-CC41-ACC5-87BBEF585808}"/>
              </a:ext>
            </a:extLst>
          </p:cNvPr>
          <p:cNvSpPr>
            <a:spLocks noGrp="1"/>
          </p:cNvSpPr>
          <p:nvPr>
            <p:ph type="sldNum" sz="quarter" idx="12"/>
          </p:nvPr>
        </p:nvSpPr>
        <p:spPr/>
        <p:txBody>
          <a:bodyPr/>
          <a:lstStyle/>
          <a:p>
            <a:fld id="{3C019224-340E-4140-A4D7-BC85D10498F4}" type="slidenum">
              <a:rPr lang="en-US" smtClean="0"/>
              <a:pPr/>
              <a:t>7</a:t>
            </a:fld>
            <a:endParaRPr lang="en-US"/>
          </a:p>
        </p:txBody>
      </p:sp>
      <p:sp>
        <p:nvSpPr>
          <p:cNvPr id="5" name="TextBox 4">
            <a:extLst>
              <a:ext uri="{FF2B5EF4-FFF2-40B4-BE49-F238E27FC236}">
                <a16:creationId xmlns:a16="http://schemas.microsoft.com/office/drawing/2014/main" id="{40EFC906-841E-C445-9F88-B15A3792FA61}"/>
              </a:ext>
            </a:extLst>
          </p:cNvPr>
          <p:cNvSpPr txBox="1"/>
          <p:nvPr/>
        </p:nvSpPr>
        <p:spPr>
          <a:xfrm>
            <a:off x="223024" y="4728117"/>
            <a:ext cx="8119339" cy="307777"/>
          </a:xfrm>
          <a:prstGeom prst="rect">
            <a:avLst/>
          </a:prstGeom>
          <a:noFill/>
        </p:spPr>
        <p:txBody>
          <a:bodyPr wrap="none" rtlCol="0">
            <a:spAutoFit/>
          </a:bodyPr>
          <a:lstStyle/>
          <a:p>
            <a:r>
              <a:rPr lang="en-US" sz="1400" dirty="0">
                <a:hlinkClick r:id="rId2"/>
              </a:rPr>
              <a:t>https://www.theguardian.com/world/2023/dec/01/the-gospel-how-israel-uses-ai-to-select-bombing-targets</a:t>
            </a:r>
            <a:r>
              <a:rPr lang="en-US" sz="1400" dirty="0"/>
              <a:t> </a:t>
            </a:r>
          </a:p>
        </p:txBody>
      </p:sp>
      <p:pic>
        <p:nvPicPr>
          <p:cNvPr id="7" name="Picture 6" descr="A screenshot of a text&#10;&#10;Description automatically generated">
            <a:extLst>
              <a:ext uri="{FF2B5EF4-FFF2-40B4-BE49-F238E27FC236}">
                <a16:creationId xmlns:a16="http://schemas.microsoft.com/office/drawing/2014/main" id="{04430F8F-9721-ED47-8B5A-41F76D0E64F4}"/>
              </a:ext>
            </a:extLst>
          </p:cNvPr>
          <p:cNvPicPr>
            <a:picLocks noChangeAspect="1"/>
          </p:cNvPicPr>
          <p:nvPr/>
        </p:nvPicPr>
        <p:blipFill>
          <a:blip r:embed="rId3"/>
          <a:stretch>
            <a:fillRect/>
          </a:stretch>
        </p:blipFill>
        <p:spPr>
          <a:xfrm>
            <a:off x="4326673" y="102393"/>
            <a:ext cx="4571274" cy="4528486"/>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5F5077EB-0D48-E64E-A717-DA5E08274169}"/>
                  </a:ext>
                </a:extLst>
              </p14:cNvPr>
              <p14:cNvContentPartPr/>
              <p14:nvPr/>
            </p14:nvContentPartPr>
            <p14:xfrm>
              <a:off x="7463090" y="666184"/>
              <a:ext cx="1267200" cy="31680"/>
            </p14:xfrm>
          </p:contentPart>
        </mc:Choice>
        <mc:Fallback xmlns="">
          <p:pic>
            <p:nvPicPr>
              <p:cNvPr id="8" name="Ink 7">
                <a:extLst>
                  <a:ext uri="{FF2B5EF4-FFF2-40B4-BE49-F238E27FC236}">
                    <a16:creationId xmlns:a16="http://schemas.microsoft.com/office/drawing/2014/main" id="{5F5077EB-0D48-E64E-A717-DA5E08274169}"/>
                  </a:ext>
                </a:extLst>
              </p:cNvPr>
              <p:cNvPicPr/>
              <p:nvPr/>
            </p:nvPicPr>
            <p:blipFill>
              <a:blip r:embed="rId5"/>
              <a:stretch>
                <a:fillRect/>
              </a:stretch>
            </p:blipFill>
            <p:spPr>
              <a:xfrm>
                <a:off x="7454090" y="657184"/>
                <a:ext cx="12848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14935970-4D2B-C346-8A11-8F7BCF79C940}"/>
                  </a:ext>
                </a:extLst>
              </p14:cNvPr>
              <p14:cNvContentPartPr/>
              <p14:nvPr/>
            </p14:nvContentPartPr>
            <p14:xfrm>
              <a:off x="4412810" y="851224"/>
              <a:ext cx="1601640" cy="47520"/>
            </p14:xfrm>
          </p:contentPart>
        </mc:Choice>
        <mc:Fallback xmlns="">
          <p:pic>
            <p:nvPicPr>
              <p:cNvPr id="9" name="Ink 8">
                <a:extLst>
                  <a:ext uri="{FF2B5EF4-FFF2-40B4-BE49-F238E27FC236}">
                    <a16:creationId xmlns:a16="http://schemas.microsoft.com/office/drawing/2014/main" id="{14935970-4D2B-C346-8A11-8F7BCF79C940}"/>
                  </a:ext>
                </a:extLst>
              </p:cNvPr>
              <p:cNvPicPr/>
              <p:nvPr/>
            </p:nvPicPr>
            <p:blipFill>
              <a:blip r:embed="rId7"/>
              <a:stretch>
                <a:fillRect/>
              </a:stretch>
            </p:blipFill>
            <p:spPr>
              <a:xfrm>
                <a:off x="4403810" y="842224"/>
                <a:ext cx="16192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F103CCDD-DDD5-2C45-884D-57668A75C01F}"/>
                  </a:ext>
                </a:extLst>
              </p14:cNvPr>
              <p14:cNvContentPartPr/>
              <p14:nvPr/>
            </p14:nvContentPartPr>
            <p14:xfrm>
              <a:off x="5983130" y="854104"/>
              <a:ext cx="2625480" cy="25560"/>
            </p14:xfrm>
          </p:contentPart>
        </mc:Choice>
        <mc:Fallback xmlns="">
          <p:pic>
            <p:nvPicPr>
              <p:cNvPr id="10" name="Ink 9">
                <a:extLst>
                  <a:ext uri="{FF2B5EF4-FFF2-40B4-BE49-F238E27FC236}">
                    <a16:creationId xmlns:a16="http://schemas.microsoft.com/office/drawing/2014/main" id="{F103CCDD-DDD5-2C45-884D-57668A75C01F}"/>
                  </a:ext>
                </a:extLst>
              </p:cNvPr>
              <p:cNvPicPr/>
              <p:nvPr/>
            </p:nvPicPr>
            <p:blipFill>
              <a:blip r:embed="rId9"/>
              <a:stretch>
                <a:fillRect/>
              </a:stretch>
            </p:blipFill>
            <p:spPr>
              <a:xfrm>
                <a:off x="5974130" y="845104"/>
                <a:ext cx="2643120" cy="43200"/>
              </a:xfrm>
              <a:prstGeom prst="rect">
                <a:avLst/>
              </a:prstGeom>
            </p:spPr>
          </p:pic>
        </mc:Fallback>
      </mc:AlternateContent>
    </p:spTree>
    <p:extLst>
      <p:ext uri="{BB962C8B-B14F-4D97-AF65-F5344CB8AC3E}">
        <p14:creationId xmlns:p14="http://schemas.microsoft.com/office/powerpoint/2010/main" val="386427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FB8FC-BA61-0C48-91A9-63BB87680DC8}"/>
              </a:ext>
            </a:extLst>
          </p:cNvPr>
          <p:cNvSpPr>
            <a:spLocks noGrp="1"/>
          </p:cNvSpPr>
          <p:nvPr>
            <p:ph type="title"/>
          </p:nvPr>
        </p:nvSpPr>
        <p:spPr/>
        <p:txBody>
          <a:bodyPr/>
          <a:lstStyle/>
          <a:p>
            <a:r>
              <a:rPr lang="en-US" dirty="0"/>
              <a:t>Errors / Bias in algorithms </a:t>
            </a:r>
          </a:p>
        </p:txBody>
      </p:sp>
      <p:sp>
        <p:nvSpPr>
          <p:cNvPr id="4" name="Slide Number Placeholder 3">
            <a:extLst>
              <a:ext uri="{FF2B5EF4-FFF2-40B4-BE49-F238E27FC236}">
                <a16:creationId xmlns:a16="http://schemas.microsoft.com/office/drawing/2014/main" id="{AF0EB47A-CF70-454B-8F8C-7D3010D975C8}"/>
              </a:ext>
            </a:extLst>
          </p:cNvPr>
          <p:cNvSpPr>
            <a:spLocks noGrp="1"/>
          </p:cNvSpPr>
          <p:nvPr>
            <p:ph type="sldNum" sz="quarter" idx="12"/>
          </p:nvPr>
        </p:nvSpPr>
        <p:spPr/>
        <p:txBody>
          <a:bodyPr/>
          <a:lstStyle/>
          <a:p>
            <a:fld id="{3C019224-340E-4140-A4D7-BC85D10498F4}" type="slidenum">
              <a:rPr lang="en-US" smtClean="0"/>
              <a:pPr/>
              <a:t>8</a:t>
            </a:fld>
            <a:endParaRPr lang="en-US"/>
          </a:p>
        </p:txBody>
      </p:sp>
      <p:sp>
        <p:nvSpPr>
          <p:cNvPr id="8" name="TextBox 7">
            <a:extLst>
              <a:ext uri="{FF2B5EF4-FFF2-40B4-BE49-F238E27FC236}">
                <a16:creationId xmlns:a16="http://schemas.microsoft.com/office/drawing/2014/main" id="{52A9789E-61EF-DB49-AD11-DD91B9DF3D28}"/>
              </a:ext>
            </a:extLst>
          </p:cNvPr>
          <p:cNvSpPr txBox="1"/>
          <p:nvPr/>
        </p:nvSpPr>
        <p:spPr>
          <a:xfrm>
            <a:off x="234176" y="4817327"/>
            <a:ext cx="8589211" cy="338554"/>
          </a:xfrm>
          <a:prstGeom prst="rect">
            <a:avLst/>
          </a:prstGeom>
          <a:noFill/>
        </p:spPr>
        <p:txBody>
          <a:bodyPr wrap="none" rtlCol="0">
            <a:spAutoFit/>
          </a:bodyPr>
          <a:lstStyle/>
          <a:p>
            <a:r>
              <a:rPr lang="en-US" sz="1600" dirty="0">
                <a:hlinkClick r:id="rId2"/>
              </a:rPr>
              <a:t>https://techcrunch.com/2023/06/06/a-waymo-self-driving-car-killed-a-dog-in-unavoidable-accident/</a:t>
            </a:r>
            <a:r>
              <a:rPr lang="en-US" sz="1600" dirty="0"/>
              <a:t> </a:t>
            </a:r>
          </a:p>
        </p:txBody>
      </p:sp>
      <p:pic>
        <p:nvPicPr>
          <p:cNvPr id="10" name="Picture 9" descr="A white car with a black light on top&#10;&#10;Description automatically generated">
            <a:extLst>
              <a:ext uri="{FF2B5EF4-FFF2-40B4-BE49-F238E27FC236}">
                <a16:creationId xmlns:a16="http://schemas.microsoft.com/office/drawing/2014/main" id="{97F2FA04-469B-2F49-83BE-FEE30E2571F3}"/>
              </a:ext>
            </a:extLst>
          </p:cNvPr>
          <p:cNvPicPr>
            <a:picLocks noChangeAspect="1"/>
          </p:cNvPicPr>
          <p:nvPr/>
        </p:nvPicPr>
        <p:blipFill>
          <a:blip r:embed="rId3"/>
          <a:stretch>
            <a:fillRect/>
          </a:stretch>
        </p:blipFill>
        <p:spPr>
          <a:xfrm>
            <a:off x="5626176" y="102393"/>
            <a:ext cx="3350556" cy="1994036"/>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D2944028-763C-6145-8B19-D10D61F5B5AB}"/>
              </a:ext>
            </a:extLst>
          </p:cNvPr>
          <p:cNvPicPr>
            <a:picLocks noChangeAspect="1"/>
          </p:cNvPicPr>
          <p:nvPr/>
        </p:nvPicPr>
        <p:blipFill>
          <a:blip r:embed="rId4"/>
          <a:stretch>
            <a:fillRect/>
          </a:stretch>
        </p:blipFill>
        <p:spPr>
          <a:xfrm>
            <a:off x="71559" y="720328"/>
            <a:ext cx="5554617" cy="4046935"/>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78042500-660D-BA43-B71F-7F48EE443FF5}"/>
                  </a:ext>
                </a:extLst>
              </p14:cNvPr>
              <p14:cNvContentPartPr/>
              <p14:nvPr/>
            </p14:nvContentPartPr>
            <p14:xfrm>
              <a:off x="308810" y="1004268"/>
              <a:ext cx="5075280" cy="50760"/>
            </p14:xfrm>
          </p:contentPart>
        </mc:Choice>
        <mc:Fallback xmlns="">
          <p:pic>
            <p:nvPicPr>
              <p:cNvPr id="14" name="Ink 13">
                <a:extLst>
                  <a:ext uri="{FF2B5EF4-FFF2-40B4-BE49-F238E27FC236}">
                    <a16:creationId xmlns:a16="http://schemas.microsoft.com/office/drawing/2014/main" id="{78042500-660D-BA43-B71F-7F48EE443FF5}"/>
                  </a:ext>
                </a:extLst>
              </p:cNvPr>
              <p:cNvPicPr/>
              <p:nvPr/>
            </p:nvPicPr>
            <p:blipFill>
              <a:blip r:embed="rId6"/>
              <a:stretch>
                <a:fillRect/>
              </a:stretch>
            </p:blipFill>
            <p:spPr>
              <a:xfrm>
                <a:off x="299809" y="995331"/>
                <a:ext cx="5092921" cy="6827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62914931-8156-E54E-B63E-8D1D517ECC0D}"/>
                  </a:ext>
                </a:extLst>
              </p14:cNvPr>
              <p14:cNvContentPartPr/>
              <p14:nvPr/>
            </p14:nvContentPartPr>
            <p14:xfrm>
              <a:off x="1740890" y="1213068"/>
              <a:ext cx="3601080" cy="59040"/>
            </p14:xfrm>
          </p:contentPart>
        </mc:Choice>
        <mc:Fallback xmlns="">
          <p:pic>
            <p:nvPicPr>
              <p:cNvPr id="15" name="Ink 14">
                <a:extLst>
                  <a:ext uri="{FF2B5EF4-FFF2-40B4-BE49-F238E27FC236}">
                    <a16:creationId xmlns:a16="http://schemas.microsoft.com/office/drawing/2014/main" id="{62914931-8156-E54E-B63E-8D1D517ECC0D}"/>
                  </a:ext>
                </a:extLst>
              </p:cNvPr>
              <p:cNvPicPr/>
              <p:nvPr/>
            </p:nvPicPr>
            <p:blipFill>
              <a:blip r:embed="rId8"/>
              <a:stretch>
                <a:fillRect/>
              </a:stretch>
            </p:blipFill>
            <p:spPr>
              <a:xfrm>
                <a:off x="1731890" y="1204068"/>
                <a:ext cx="36187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D739F6A9-C9D4-2741-8FA9-20E3B1797012}"/>
                  </a:ext>
                </a:extLst>
              </p14:cNvPr>
              <p14:cNvContentPartPr/>
              <p14:nvPr/>
            </p14:nvContentPartPr>
            <p14:xfrm>
              <a:off x="317090" y="1515468"/>
              <a:ext cx="2758320" cy="35640"/>
            </p14:xfrm>
          </p:contentPart>
        </mc:Choice>
        <mc:Fallback xmlns="">
          <p:pic>
            <p:nvPicPr>
              <p:cNvPr id="16" name="Ink 15">
                <a:extLst>
                  <a:ext uri="{FF2B5EF4-FFF2-40B4-BE49-F238E27FC236}">
                    <a16:creationId xmlns:a16="http://schemas.microsoft.com/office/drawing/2014/main" id="{D739F6A9-C9D4-2741-8FA9-20E3B1797012}"/>
                  </a:ext>
                </a:extLst>
              </p:cNvPr>
              <p:cNvPicPr/>
              <p:nvPr/>
            </p:nvPicPr>
            <p:blipFill>
              <a:blip r:embed="rId10"/>
              <a:stretch>
                <a:fillRect/>
              </a:stretch>
            </p:blipFill>
            <p:spPr>
              <a:xfrm>
                <a:off x="308089" y="1506468"/>
                <a:ext cx="2775962" cy="53280"/>
              </a:xfrm>
              <a:prstGeom prst="rect">
                <a:avLst/>
              </a:prstGeom>
            </p:spPr>
          </p:pic>
        </mc:Fallback>
      </mc:AlternateContent>
    </p:spTree>
    <p:extLst>
      <p:ext uri="{BB962C8B-B14F-4D97-AF65-F5344CB8AC3E}">
        <p14:creationId xmlns:p14="http://schemas.microsoft.com/office/powerpoint/2010/main" val="1670394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FB8FC-BA61-0C48-91A9-63BB87680DC8}"/>
              </a:ext>
            </a:extLst>
          </p:cNvPr>
          <p:cNvSpPr>
            <a:spLocks noGrp="1"/>
          </p:cNvSpPr>
          <p:nvPr>
            <p:ph type="title"/>
          </p:nvPr>
        </p:nvSpPr>
        <p:spPr/>
        <p:txBody>
          <a:bodyPr/>
          <a:lstStyle/>
          <a:p>
            <a:r>
              <a:rPr lang="en-US" dirty="0"/>
              <a:t>Errors in algorithms </a:t>
            </a:r>
          </a:p>
        </p:txBody>
      </p:sp>
      <p:sp>
        <p:nvSpPr>
          <p:cNvPr id="4" name="Slide Number Placeholder 3">
            <a:extLst>
              <a:ext uri="{FF2B5EF4-FFF2-40B4-BE49-F238E27FC236}">
                <a16:creationId xmlns:a16="http://schemas.microsoft.com/office/drawing/2014/main" id="{AF0EB47A-CF70-454B-8F8C-7D3010D975C8}"/>
              </a:ext>
            </a:extLst>
          </p:cNvPr>
          <p:cNvSpPr>
            <a:spLocks noGrp="1"/>
          </p:cNvSpPr>
          <p:nvPr>
            <p:ph type="sldNum" sz="quarter" idx="12"/>
          </p:nvPr>
        </p:nvSpPr>
        <p:spPr/>
        <p:txBody>
          <a:bodyPr/>
          <a:lstStyle/>
          <a:p>
            <a:fld id="{3C019224-340E-4140-A4D7-BC85D10498F4}" type="slidenum">
              <a:rPr lang="en-US" smtClean="0"/>
              <a:pPr/>
              <a:t>9</a:t>
            </a:fld>
            <a:endParaRPr lang="en-US"/>
          </a:p>
        </p:txBody>
      </p:sp>
      <p:sp>
        <p:nvSpPr>
          <p:cNvPr id="8" name="TextBox 7">
            <a:extLst>
              <a:ext uri="{FF2B5EF4-FFF2-40B4-BE49-F238E27FC236}">
                <a16:creationId xmlns:a16="http://schemas.microsoft.com/office/drawing/2014/main" id="{52A9789E-61EF-DB49-AD11-DD91B9DF3D28}"/>
              </a:ext>
            </a:extLst>
          </p:cNvPr>
          <p:cNvSpPr txBox="1"/>
          <p:nvPr/>
        </p:nvSpPr>
        <p:spPr>
          <a:xfrm>
            <a:off x="234176" y="4817327"/>
            <a:ext cx="8853449" cy="338554"/>
          </a:xfrm>
          <a:prstGeom prst="rect">
            <a:avLst/>
          </a:prstGeom>
          <a:noFill/>
        </p:spPr>
        <p:txBody>
          <a:bodyPr wrap="none" rtlCol="0">
            <a:spAutoFit/>
          </a:bodyPr>
          <a:lstStyle/>
          <a:p>
            <a:r>
              <a:rPr lang="en-US" sz="1600" dirty="0">
                <a:hlinkClick r:id="rId3"/>
              </a:rPr>
              <a:t>https://www.theguardian.com/technology/2022/dec/22/tesla-crash-full-self-driving-mode-san-francisco</a:t>
            </a:r>
            <a:r>
              <a:rPr lang="en-US" sz="1600" dirty="0"/>
              <a:t> </a:t>
            </a:r>
          </a:p>
        </p:txBody>
      </p:sp>
      <p:pic>
        <p:nvPicPr>
          <p:cNvPr id="5" name="Picture 4" descr="A group of cars parked in a parking lot&#10;&#10;Description automatically generated">
            <a:extLst>
              <a:ext uri="{FF2B5EF4-FFF2-40B4-BE49-F238E27FC236}">
                <a16:creationId xmlns:a16="http://schemas.microsoft.com/office/drawing/2014/main" id="{F9E13D73-4A79-B947-8E85-08C3F9657C5D}"/>
              </a:ext>
            </a:extLst>
          </p:cNvPr>
          <p:cNvPicPr>
            <a:picLocks noChangeAspect="1"/>
          </p:cNvPicPr>
          <p:nvPr/>
        </p:nvPicPr>
        <p:blipFill>
          <a:blip r:embed="rId4"/>
          <a:stretch>
            <a:fillRect/>
          </a:stretch>
        </p:blipFill>
        <p:spPr>
          <a:xfrm>
            <a:off x="6012306" y="102393"/>
            <a:ext cx="2897518" cy="2450705"/>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91016CCF-7CAD-5043-93D7-9CF644E56AEC}"/>
                  </a:ext>
                </a:extLst>
              </p14:cNvPr>
              <p14:cNvContentPartPr/>
              <p14:nvPr/>
            </p14:nvContentPartPr>
            <p14:xfrm>
              <a:off x="1473770" y="457384"/>
              <a:ext cx="360" cy="360"/>
            </p14:xfrm>
          </p:contentPart>
        </mc:Choice>
        <mc:Fallback xmlns="">
          <p:pic>
            <p:nvPicPr>
              <p:cNvPr id="6" name="Ink 5">
                <a:extLst>
                  <a:ext uri="{FF2B5EF4-FFF2-40B4-BE49-F238E27FC236}">
                    <a16:creationId xmlns:a16="http://schemas.microsoft.com/office/drawing/2014/main" id="{91016CCF-7CAD-5043-93D7-9CF644E56AEC}"/>
                  </a:ext>
                </a:extLst>
              </p:cNvPr>
              <p:cNvPicPr/>
              <p:nvPr/>
            </p:nvPicPr>
            <p:blipFill>
              <a:blip r:embed="rId6"/>
              <a:stretch>
                <a:fillRect/>
              </a:stretch>
            </p:blipFill>
            <p:spPr>
              <a:xfrm>
                <a:off x="1464770" y="448384"/>
                <a:ext cx="18000" cy="18000"/>
              </a:xfrm>
              <a:prstGeom prst="rect">
                <a:avLst/>
              </a:prstGeom>
            </p:spPr>
          </p:pic>
        </mc:Fallback>
      </mc:AlternateContent>
      <p:pic>
        <p:nvPicPr>
          <p:cNvPr id="9" name="Picture 8" descr="A screenshot of a computer&#10;&#10;Description automatically generated">
            <a:extLst>
              <a:ext uri="{FF2B5EF4-FFF2-40B4-BE49-F238E27FC236}">
                <a16:creationId xmlns:a16="http://schemas.microsoft.com/office/drawing/2014/main" id="{D673BE3B-C259-ED45-A1B0-233B2C443A37}"/>
              </a:ext>
            </a:extLst>
          </p:cNvPr>
          <p:cNvPicPr>
            <a:picLocks noChangeAspect="1"/>
          </p:cNvPicPr>
          <p:nvPr/>
        </p:nvPicPr>
        <p:blipFill>
          <a:blip r:embed="rId7"/>
          <a:stretch>
            <a:fillRect/>
          </a:stretch>
        </p:blipFill>
        <p:spPr>
          <a:xfrm>
            <a:off x="82959" y="800340"/>
            <a:ext cx="5764863" cy="3950320"/>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427B9356-B1C2-5349-A2E2-3FD05F1E9A76}"/>
                  </a:ext>
                </a:extLst>
              </p14:cNvPr>
              <p14:cNvContentPartPr/>
              <p14:nvPr/>
            </p14:nvContentPartPr>
            <p14:xfrm>
              <a:off x="2052650" y="1046748"/>
              <a:ext cx="3463920" cy="30600"/>
            </p14:xfrm>
          </p:contentPart>
        </mc:Choice>
        <mc:Fallback xmlns="">
          <p:pic>
            <p:nvPicPr>
              <p:cNvPr id="13" name="Ink 12">
                <a:extLst>
                  <a:ext uri="{FF2B5EF4-FFF2-40B4-BE49-F238E27FC236}">
                    <a16:creationId xmlns:a16="http://schemas.microsoft.com/office/drawing/2014/main" id="{427B9356-B1C2-5349-A2E2-3FD05F1E9A76}"/>
                  </a:ext>
                </a:extLst>
              </p:cNvPr>
              <p:cNvPicPr/>
              <p:nvPr/>
            </p:nvPicPr>
            <p:blipFill>
              <a:blip r:embed="rId9"/>
              <a:stretch>
                <a:fillRect/>
              </a:stretch>
            </p:blipFill>
            <p:spPr>
              <a:xfrm>
                <a:off x="2043650" y="1037748"/>
                <a:ext cx="34815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B8FC505-D148-064C-BE74-0C1A2414846E}"/>
                  </a:ext>
                </a:extLst>
              </p14:cNvPr>
              <p14:cNvContentPartPr/>
              <p14:nvPr/>
            </p14:nvContentPartPr>
            <p14:xfrm>
              <a:off x="221330" y="1228548"/>
              <a:ext cx="3641400" cy="28800"/>
            </p14:xfrm>
          </p:contentPart>
        </mc:Choice>
        <mc:Fallback xmlns="">
          <p:pic>
            <p:nvPicPr>
              <p:cNvPr id="17" name="Ink 16">
                <a:extLst>
                  <a:ext uri="{FF2B5EF4-FFF2-40B4-BE49-F238E27FC236}">
                    <a16:creationId xmlns:a16="http://schemas.microsoft.com/office/drawing/2014/main" id="{4B8FC505-D148-064C-BE74-0C1A2414846E}"/>
                  </a:ext>
                </a:extLst>
              </p:cNvPr>
              <p:cNvPicPr/>
              <p:nvPr/>
            </p:nvPicPr>
            <p:blipFill>
              <a:blip r:embed="rId11"/>
              <a:stretch>
                <a:fillRect/>
              </a:stretch>
            </p:blipFill>
            <p:spPr>
              <a:xfrm>
                <a:off x="212330" y="1219434"/>
                <a:ext cx="3659040" cy="4666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7F0A79FF-9FB9-2444-97C6-5EBC9A4296C7}"/>
                  </a:ext>
                </a:extLst>
              </p14:cNvPr>
              <p14:cNvContentPartPr/>
              <p14:nvPr/>
            </p14:nvContentPartPr>
            <p14:xfrm>
              <a:off x="3917810" y="4425348"/>
              <a:ext cx="1268640" cy="34560"/>
            </p14:xfrm>
          </p:contentPart>
        </mc:Choice>
        <mc:Fallback xmlns="">
          <p:pic>
            <p:nvPicPr>
              <p:cNvPr id="20" name="Ink 19">
                <a:extLst>
                  <a:ext uri="{FF2B5EF4-FFF2-40B4-BE49-F238E27FC236}">
                    <a16:creationId xmlns:a16="http://schemas.microsoft.com/office/drawing/2014/main" id="{7F0A79FF-9FB9-2444-97C6-5EBC9A4296C7}"/>
                  </a:ext>
                </a:extLst>
              </p:cNvPr>
              <p:cNvPicPr/>
              <p:nvPr/>
            </p:nvPicPr>
            <p:blipFill>
              <a:blip r:embed="rId13"/>
              <a:stretch>
                <a:fillRect/>
              </a:stretch>
            </p:blipFill>
            <p:spPr>
              <a:xfrm>
                <a:off x="3908807" y="4416253"/>
                <a:ext cx="1286285" cy="52386"/>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1831837E-5B16-FB47-A721-19C8142631BA}"/>
                  </a:ext>
                </a:extLst>
              </p14:cNvPr>
              <p14:cNvContentPartPr/>
              <p14:nvPr/>
            </p14:nvContentPartPr>
            <p14:xfrm>
              <a:off x="169850" y="4633788"/>
              <a:ext cx="1633680" cy="33120"/>
            </p14:xfrm>
          </p:contentPart>
        </mc:Choice>
        <mc:Fallback xmlns="">
          <p:pic>
            <p:nvPicPr>
              <p:cNvPr id="21" name="Ink 20">
                <a:extLst>
                  <a:ext uri="{FF2B5EF4-FFF2-40B4-BE49-F238E27FC236}">
                    <a16:creationId xmlns:a16="http://schemas.microsoft.com/office/drawing/2014/main" id="{1831837E-5B16-FB47-A721-19C8142631BA}"/>
                  </a:ext>
                </a:extLst>
              </p:cNvPr>
              <p:cNvPicPr/>
              <p:nvPr/>
            </p:nvPicPr>
            <p:blipFill>
              <a:blip r:embed="rId15"/>
              <a:stretch>
                <a:fillRect/>
              </a:stretch>
            </p:blipFill>
            <p:spPr>
              <a:xfrm>
                <a:off x="160850" y="4624788"/>
                <a:ext cx="16513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FB188E5E-4EFA-7D4E-B84D-701381ACFC8C}"/>
                  </a:ext>
                </a:extLst>
              </p14:cNvPr>
              <p14:cNvContentPartPr/>
              <p14:nvPr/>
            </p14:nvContentPartPr>
            <p14:xfrm>
              <a:off x="205130" y="4417788"/>
              <a:ext cx="3795840" cy="68760"/>
            </p14:xfrm>
          </p:contentPart>
        </mc:Choice>
        <mc:Fallback xmlns="">
          <p:pic>
            <p:nvPicPr>
              <p:cNvPr id="22" name="Ink 21">
                <a:extLst>
                  <a:ext uri="{FF2B5EF4-FFF2-40B4-BE49-F238E27FC236}">
                    <a16:creationId xmlns:a16="http://schemas.microsoft.com/office/drawing/2014/main" id="{FB188E5E-4EFA-7D4E-B84D-701381ACFC8C}"/>
                  </a:ext>
                </a:extLst>
              </p:cNvPr>
              <p:cNvPicPr/>
              <p:nvPr/>
            </p:nvPicPr>
            <p:blipFill>
              <a:blip r:embed="rId17"/>
              <a:stretch>
                <a:fillRect/>
              </a:stretch>
            </p:blipFill>
            <p:spPr>
              <a:xfrm>
                <a:off x="196130" y="4408741"/>
                <a:ext cx="3813480" cy="86493"/>
              </a:xfrm>
              <a:prstGeom prst="rect">
                <a:avLst/>
              </a:prstGeom>
            </p:spPr>
          </p:pic>
        </mc:Fallback>
      </mc:AlternateContent>
    </p:spTree>
    <p:extLst>
      <p:ext uri="{BB962C8B-B14F-4D97-AF65-F5344CB8AC3E}">
        <p14:creationId xmlns:p14="http://schemas.microsoft.com/office/powerpoint/2010/main" val="43169403"/>
      </p:ext>
    </p:extLst>
  </p:cSld>
  <p:clrMapOvr>
    <a:masterClrMapping/>
  </p:clrMapOvr>
</p:sld>
</file>

<file path=ppt/theme/theme1.xml><?xml version="1.0" encoding="utf-8"?>
<a:theme xmlns:a="http://schemas.openxmlformats.org/drawingml/2006/main" name="DC-PPT-Style2-Widescree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22806</TotalTime>
  <Words>1468</Words>
  <Application>Microsoft Office PowerPoint</Application>
  <PresentationFormat>On-screen Show (16:9)</PresentationFormat>
  <Paragraphs>225</Paragraphs>
  <Slides>53</Slides>
  <Notes>6</Notes>
  <HiddenSlides>0</HiddenSlides>
  <MMClips>3</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DC-PPT-Style2-Widescreen</vt:lpstr>
      <vt:lpstr>CS7.405 Responsible &amp; Safe AI Systems</vt:lpstr>
      <vt:lpstr>PowerPoint Presentation</vt:lpstr>
      <vt:lpstr>PowerPoint Presentation</vt:lpstr>
      <vt:lpstr>PowerPoint Presentation</vt:lpstr>
      <vt:lpstr>Deepfakes </vt:lpstr>
      <vt:lpstr>Face recognition </vt:lpstr>
      <vt:lpstr>Weaponization / Gaza war </vt:lpstr>
      <vt:lpstr>Errors / Bias in algorithms </vt:lpstr>
      <vt:lpstr>Errors in algorithms </vt:lpstr>
      <vt:lpstr>Errors in algorithms </vt:lpstr>
      <vt:lpstr>Malicious use: Bioterrorism </vt:lpstr>
      <vt:lpstr>Malicious use: ChaosGPT</vt:lpstr>
      <vt:lpstr>Persuasive AI </vt:lpstr>
      <vt:lpstr>Concentration of Power </vt:lpstr>
      <vt:lpstr>Malicious use: Solutions  </vt:lpstr>
      <vt:lpstr>AI race </vt:lpstr>
      <vt:lpstr>AI race: Military  </vt:lpstr>
      <vt:lpstr>AI race: Corporate   </vt:lpstr>
      <vt:lpstr>This Lecture </vt:lpstr>
      <vt:lpstr>Any connections to class? Outside class? </vt:lpstr>
      <vt:lpstr>AI race: Evolutionary Dynamics    </vt:lpstr>
      <vt:lpstr>AI race </vt:lpstr>
      <vt:lpstr>AI race: Solutions  </vt:lpstr>
      <vt:lpstr>Organizational risks </vt:lpstr>
      <vt:lpstr>Organizational risks </vt:lpstr>
      <vt:lpstr>Organizational risks </vt:lpstr>
      <vt:lpstr>Organizational risks: Solutions  </vt:lpstr>
      <vt:lpstr>Rouge AIs </vt:lpstr>
      <vt:lpstr>Rouge AIs: power seeking  </vt:lpstr>
      <vt:lpstr>Rouge AIs: Deception </vt:lpstr>
      <vt:lpstr>Rouge AIs: Solutions  </vt:lpstr>
      <vt:lpstr>PowerPoint Presentation</vt:lpstr>
      <vt:lpstr>Rapid acceleration </vt:lpstr>
      <vt:lpstr>Double edge sword of technology, nuclear weapons </vt:lpstr>
      <vt:lpstr>PowerPoint Presentation</vt:lpstr>
      <vt:lpstr>Solutions to these risks? </vt:lpstr>
      <vt:lpstr>Solutions to Mentioned Risks</vt:lpstr>
      <vt:lpstr>Solutions to Mentioned Risks</vt:lpstr>
      <vt:lpstr>What is an alignment problem? </vt:lpstr>
      <vt:lpstr>What is an alignment problem? </vt:lpstr>
      <vt:lpstr>Misalignment? </vt:lpstr>
      <vt:lpstr>What is Interpretability? </vt:lpstr>
      <vt:lpstr>Interpretability </vt:lpstr>
      <vt:lpstr>Interpretability </vt:lpstr>
      <vt:lpstr>Interpretability </vt:lpstr>
      <vt:lpstr>Interpretability: Mechanistic  </vt:lpstr>
      <vt:lpstr>Interpretability: Top-down   </vt:lpstr>
      <vt:lpstr>Controlling Model Outputs by manipulating representations identified using interpretability</vt:lpstr>
      <vt:lpstr>Administrativia </vt:lpstr>
      <vt:lpstr>Project  picking </vt:lpstr>
      <vt:lpstr>Activity #4</vt:lpstr>
      <vt:lpstr>PowerPoint Presentation</vt:lpstr>
      <vt:lpstr>PowerPoint Presentation</vt:lpstr>
    </vt:vector>
  </TitlesOfParts>
  <Company>Carnegie Mellon University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PreCog</dc:title>
  <dc:creator>P K</dc:creator>
  <cp:lastModifiedBy>Ponnurangam Kumaraguru</cp:lastModifiedBy>
  <cp:revision>5</cp:revision>
  <cp:lastPrinted>2022-01-04T05:53:04Z</cp:lastPrinted>
  <dcterms:created xsi:type="dcterms:W3CDTF">2015-01-21T16:30:43Z</dcterms:created>
  <dcterms:modified xsi:type="dcterms:W3CDTF">2024-02-01T05:52:53Z</dcterms:modified>
</cp:coreProperties>
</file>